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33"/>
  </p:notesMasterIdLst>
  <p:sldIdLst>
    <p:sldId id="256" r:id="rId2"/>
    <p:sldId id="257" r:id="rId3"/>
    <p:sldId id="258" r:id="rId4"/>
    <p:sldId id="286" r:id="rId5"/>
    <p:sldId id="260" r:id="rId6"/>
    <p:sldId id="261" r:id="rId7"/>
    <p:sldId id="262" r:id="rId8"/>
    <p:sldId id="263" r:id="rId9"/>
    <p:sldId id="264" r:id="rId10"/>
    <p:sldId id="265" r:id="rId11"/>
    <p:sldId id="287" r:id="rId12"/>
    <p:sldId id="288" r:id="rId13"/>
    <p:sldId id="268" r:id="rId14"/>
    <p:sldId id="269" r:id="rId15"/>
    <p:sldId id="301" r:id="rId16"/>
    <p:sldId id="289" r:id="rId17"/>
    <p:sldId id="272" r:id="rId18"/>
    <p:sldId id="290" r:id="rId19"/>
    <p:sldId id="291" r:id="rId20"/>
    <p:sldId id="292" r:id="rId21"/>
    <p:sldId id="293" r:id="rId22"/>
    <p:sldId id="294" r:id="rId23"/>
    <p:sldId id="295" r:id="rId24"/>
    <p:sldId id="296" r:id="rId25"/>
    <p:sldId id="303" r:id="rId26"/>
    <p:sldId id="297" r:id="rId27"/>
    <p:sldId id="298" r:id="rId28"/>
    <p:sldId id="299" r:id="rId29"/>
    <p:sldId id="284" r:id="rId30"/>
    <p:sldId id="285" r:id="rId31"/>
    <p:sldId id="302" r:id="rId32"/>
  </p:sldIdLst>
  <p:sldSz cx="10160000" cy="5715000"/>
  <p:notesSz cx="10160000" cy="5715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792"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402138" cy="28575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754688" y="0"/>
            <a:ext cx="4403725" cy="285750"/>
          </a:xfrm>
          <a:prstGeom prst="rect">
            <a:avLst/>
          </a:prstGeom>
        </p:spPr>
        <p:txBody>
          <a:bodyPr vert="horz" lIns="91440" tIns="45720" rIns="91440" bIns="45720" rtlCol="0"/>
          <a:lstStyle>
            <a:lvl1pPr algn="r">
              <a:defRPr sz="1200"/>
            </a:lvl1pPr>
          </a:lstStyle>
          <a:p>
            <a:fld id="{0280B407-405A-400B-832E-D5BCFDC8E724}" type="datetimeFigureOut">
              <a:rPr lang="es-ES" smtClean="0"/>
              <a:t>08/02/2024</a:t>
            </a:fld>
            <a:endParaRPr lang="es-ES"/>
          </a:p>
        </p:txBody>
      </p:sp>
      <p:sp>
        <p:nvSpPr>
          <p:cNvPr id="4" name="Marcador de imagen de diapositiva 3"/>
          <p:cNvSpPr>
            <a:spLocks noGrp="1" noRot="1" noChangeAspect="1"/>
          </p:cNvSpPr>
          <p:nvPr>
            <p:ph type="sldImg" idx="2"/>
          </p:nvPr>
        </p:nvSpPr>
        <p:spPr>
          <a:xfrm>
            <a:off x="3365500" y="714375"/>
            <a:ext cx="3429000" cy="192881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016000" y="2751138"/>
            <a:ext cx="8128000" cy="2249487"/>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5429250"/>
            <a:ext cx="4402138" cy="28575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754688" y="5429250"/>
            <a:ext cx="4403725" cy="285750"/>
          </a:xfrm>
          <a:prstGeom prst="rect">
            <a:avLst/>
          </a:prstGeom>
        </p:spPr>
        <p:txBody>
          <a:bodyPr vert="horz" lIns="91440" tIns="45720" rIns="91440" bIns="45720" rtlCol="0" anchor="b"/>
          <a:lstStyle>
            <a:lvl1pPr algn="r">
              <a:defRPr sz="1200"/>
            </a:lvl1pPr>
          </a:lstStyle>
          <a:p>
            <a:fld id="{FA1C5BEF-FDCF-4BD6-B2F9-E63D771FA592}" type="slidenum">
              <a:rPr lang="es-ES" smtClean="0"/>
              <a:t>‹Nº›</a:t>
            </a:fld>
            <a:endParaRPr lang="es-ES"/>
          </a:p>
        </p:txBody>
      </p:sp>
    </p:spTree>
    <p:extLst>
      <p:ext uri="{BB962C8B-B14F-4D97-AF65-F5344CB8AC3E}">
        <p14:creationId xmlns:p14="http://schemas.microsoft.com/office/powerpoint/2010/main" val="23216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A1C5BEF-FDCF-4BD6-B2F9-E63D771FA592}" type="slidenum">
              <a:rPr lang="es-ES" smtClean="0"/>
              <a:t>2</a:t>
            </a:fld>
            <a:endParaRPr lang="es-ES"/>
          </a:p>
        </p:txBody>
      </p:sp>
    </p:spTree>
    <p:extLst>
      <p:ext uri="{BB962C8B-B14F-4D97-AF65-F5344CB8AC3E}">
        <p14:creationId xmlns:p14="http://schemas.microsoft.com/office/powerpoint/2010/main" val="2843687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7359"/>
            <a:ext cx="8763000" cy="3516333"/>
          </a:xfrm>
        </p:spPr>
        <p:txBody>
          <a:bodyPr>
            <a:normAutofit/>
          </a:bodyPr>
          <a:lstStyle>
            <a:lvl1pPr marL="0" indent="0" algn="l">
              <a:buNone/>
              <a:defRPr sz="1667"/>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0" y="372409"/>
            <a:ext cx="1769395" cy="502766"/>
          </a:xfrm>
          <a:prstGeom prst="rect">
            <a:avLst/>
          </a:prstGeom>
          <a:solidFill>
            <a:schemeClr val="bg1"/>
          </a:solidFill>
        </p:spPr>
        <p:txBody>
          <a:bodyPr wrap="none">
            <a:spAutoFit/>
          </a:bodyPr>
          <a:lstStyle/>
          <a:p>
            <a:r>
              <a:rPr lang="es-ES" sz="2667" dirty="0" smtClean="0">
                <a:latin typeface="Bebas Neue Regular" panose="00000500000000000000" pitchFamily="50" charset="0"/>
              </a:rPr>
              <a:t>ANTIOXIDANTES</a:t>
            </a:r>
            <a:endParaRPr lang="es-ES" sz="2667" dirty="0">
              <a:latin typeface="Bebas Neue Regular" panose="00000500000000000000" pitchFamily="50" charset="0"/>
            </a:endParaRPr>
          </a:p>
        </p:txBody>
      </p:sp>
      <p:grpSp>
        <p:nvGrpSpPr>
          <p:cNvPr id="19" name="Grupo 18"/>
          <p:cNvGrpSpPr/>
          <p:nvPr/>
        </p:nvGrpSpPr>
        <p:grpSpPr>
          <a:xfrm>
            <a:off x="0" y="0"/>
            <a:ext cx="10160000" cy="5715000"/>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372"/>
            <a:ext cx="7172092" cy="461729"/>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363856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pPr marL="12700">
              <a:lnSpc>
                <a:spcPts val="1160"/>
              </a:lnSpc>
            </a:pPr>
            <a:r>
              <a:rPr spc="20" dirty="0"/>
              <a:t>DEPIGMENTING</a:t>
            </a:r>
            <a:r>
              <a:rPr spc="-110" dirty="0"/>
              <a:t> </a:t>
            </a:r>
            <a:r>
              <a:rPr spc="10" dirty="0"/>
              <a:t>TRAINING</a:t>
            </a:r>
            <a:r>
              <a:rPr spc="-155" dirty="0"/>
              <a:t> </a:t>
            </a:r>
            <a:r>
              <a:rPr b="1" spc="-10" dirty="0">
                <a:latin typeface="Carlito"/>
                <a:cs typeface="Carlito"/>
              </a:rPr>
              <a:t>ATACHE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2/8/2024</a:t>
            </a:fld>
            <a:endParaRPr lang="en-U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pPr marL="12700">
              <a:lnSpc>
                <a:spcPct val="100000"/>
              </a:lnSpc>
              <a:spcBef>
                <a:spcPts val="140"/>
              </a:spcBef>
            </a:pPr>
            <a:r>
              <a:rPr spc="-40" dirty="0"/>
              <a:t>PAGE</a:t>
            </a:r>
            <a:r>
              <a:rPr spc="55" dirty="0"/>
              <a:t> </a:t>
            </a:r>
            <a:fld id="{81D60167-4931-47E6-BA6A-407CBD079E47}" type="slidenum">
              <a:rPr spc="-50" dirty="0"/>
              <a:t>‹Nº›</a:t>
            </a:fld>
            <a:endParaRPr spc="-50" dirty="0"/>
          </a:p>
        </p:txBody>
      </p:sp>
    </p:spTree>
    <p:extLst>
      <p:ext uri="{BB962C8B-B14F-4D97-AF65-F5344CB8AC3E}">
        <p14:creationId xmlns:p14="http://schemas.microsoft.com/office/powerpoint/2010/main" val="10116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50" b="0" i="0">
                <a:solidFill>
                  <a:srgbClr val="585858"/>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pPr marL="12700">
              <a:lnSpc>
                <a:spcPts val="1160"/>
              </a:lnSpc>
            </a:pPr>
            <a:r>
              <a:rPr spc="20" dirty="0"/>
              <a:t>DEPIGMENTING</a:t>
            </a:r>
            <a:r>
              <a:rPr spc="-110" dirty="0"/>
              <a:t> </a:t>
            </a:r>
            <a:r>
              <a:rPr spc="10" dirty="0"/>
              <a:t>TRAINING</a:t>
            </a:r>
            <a:r>
              <a:rPr spc="-155" dirty="0"/>
              <a:t> </a:t>
            </a:r>
            <a:r>
              <a:rPr b="1" spc="-10" dirty="0">
                <a:latin typeface="Carlito"/>
                <a:cs typeface="Carlito"/>
              </a:rPr>
              <a:t>ATACHE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2/8/2024</a:t>
            </a:fld>
            <a:endParaRPr lang="en-U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pPr marL="12700">
              <a:lnSpc>
                <a:spcPct val="100000"/>
              </a:lnSpc>
              <a:spcBef>
                <a:spcPts val="140"/>
              </a:spcBef>
            </a:pPr>
            <a:r>
              <a:rPr spc="-40" dirty="0"/>
              <a:t>PAGE</a:t>
            </a:r>
            <a:r>
              <a:rPr spc="55" dirty="0"/>
              <a:t> </a:t>
            </a:r>
            <a:fld id="{81D60167-4931-47E6-BA6A-407CBD079E47}" type="slidenum">
              <a:rPr spc="-50" dirty="0"/>
              <a:t>‹Nº›</a:t>
            </a:fld>
            <a:endParaRPr spc="-50" dirty="0"/>
          </a:p>
        </p:txBody>
      </p:sp>
    </p:spTree>
    <p:extLst>
      <p:ext uri="{BB962C8B-B14F-4D97-AF65-F5344CB8AC3E}">
        <p14:creationId xmlns:p14="http://schemas.microsoft.com/office/powerpoint/2010/main" val="591593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0" y="380372"/>
            <a:ext cx="917239" cy="461729"/>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447"/>
            <a:ext cx="3177686" cy="1444840"/>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37913760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761970" rtl="0" eaLnBrk="1" latinLnBrk="0" hangingPunct="1">
        <a:lnSpc>
          <a:spcPct val="90000"/>
        </a:lnSpc>
        <a:spcBef>
          <a:spcPct val="0"/>
        </a:spcBef>
        <a:buNone/>
        <a:defRPr sz="2667" kern="2000" spc="125" baseline="0">
          <a:solidFill>
            <a:schemeClr val="tx1"/>
          </a:solidFill>
          <a:latin typeface="Bebas Neue Regular" panose="00000500000000000000" pitchFamily="50" charset="0"/>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600" y="-114300"/>
            <a:ext cx="3034733" cy="2093282"/>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1333500"/>
            <a:ext cx="10820400" cy="4366955"/>
          </a:xfrm>
          <a:prstGeom prst="rect">
            <a:avLst/>
          </a:prstGeom>
        </p:spPr>
      </p:pic>
      <p:sp>
        <p:nvSpPr>
          <p:cNvPr id="9" name="CuadroTexto 8"/>
          <p:cNvSpPr txBox="1"/>
          <p:nvPr/>
        </p:nvSpPr>
        <p:spPr>
          <a:xfrm>
            <a:off x="3885189" y="3770570"/>
            <a:ext cx="2016899" cy="663130"/>
          </a:xfrm>
          <a:prstGeom prst="rect">
            <a:avLst/>
          </a:prstGeom>
          <a:noFill/>
        </p:spPr>
        <p:txBody>
          <a:bodyPr wrap="none" rtlCol="0">
            <a:spAutoFit/>
          </a:bodyPr>
          <a:lstStyle/>
          <a:p>
            <a:pPr algn="ctr" rtl="0">
              <a:lnSpc>
                <a:spcPct val="150000"/>
              </a:lnSpc>
            </a:pPr>
            <a:r>
              <a:rPr lang="es-ES" sz="2799" dirty="0" smtClean="0">
                <a:latin typeface="Gotham Rounded Book" pitchFamily="50" charset="0"/>
                <a:cs typeface="Gotham Book" pitchFamily="50" charset="0"/>
              </a:rPr>
              <a:t>TRAINING</a:t>
            </a:r>
            <a:endParaRPr lang="es-ES" sz="2799" dirty="0">
              <a:latin typeface="Gotham Rounded Book" pitchFamily="50" charset="0"/>
              <a:cs typeface="Gotham Book" pitchFamily="50" charset="0"/>
            </a:endParaRP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5744" y="2903523"/>
            <a:ext cx="3972696" cy="60922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60400" y="1028700"/>
            <a:ext cx="8229600" cy="459105"/>
          </a:xfrm>
          <a:prstGeom prst="rect">
            <a:avLst/>
          </a:prstGeom>
        </p:spPr>
        <p:txBody>
          <a:bodyPr vert="horz" wrap="square" lIns="0" tIns="24765" rIns="0" bIns="0" rtlCol="0">
            <a:spAutoFit/>
          </a:bodyPr>
          <a:lstStyle/>
          <a:p>
            <a:pPr marL="358140" marR="5080" indent="-346075">
              <a:lnSpc>
                <a:spcPts val="1680"/>
              </a:lnSpc>
              <a:spcBef>
                <a:spcPts val="195"/>
              </a:spcBef>
            </a:pPr>
            <a:r>
              <a:rPr sz="1600" spc="-25" dirty="0">
                <a:solidFill>
                  <a:srgbClr val="585858"/>
                </a:solidFill>
                <a:latin typeface="TT Commons" panose="02000506040000020004" pitchFamily="50" charset="0"/>
                <a:cs typeface="Carlito"/>
              </a:rPr>
              <a:t>Melasma </a:t>
            </a:r>
            <a:r>
              <a:rPr sz="1600" spc="-10" dirty="0">
                <a:solidFill>
                  <a:srgbClr val="585858"/>
                </a:solidFill>
                <a:latin typeface="TT Commons" panose="02000506040000020004" pitchFamily="50" charset="0"/>
                <a:cs typeface="Carlito"/>
              </a:rPr>
              <a:t>is </a:t>
            </a:r>
            <a:r>
              <a:rPr sz="1600" spc="-20" dirty="0">
                <a:solidFill>
                  <a:srgbClr val="585858"/>
                </a:solidFill>
                <a:latin typeface="TT Commons" panose="02000506040000020004" pitchFamily="50" charset="0"/>
                <a:cs typeface="Carlito"/>
              </a:rPr>
              <a:t>epidermal </a:t>
            </a:r>
            <a:r>
              <a:rPr sz="1600" spc="-30" dirty="0">
                <a:solidFill>
                  <a:srgbClr val="585858"/>
                </a:solidFill>
                <a:latin typeface="TT Commons" panose="02000506040000020004" pitchFamily="50" charset="0"/>
                <a:cs typeface="Carlito"/>
              </a:rPr>
              <a:t>hyperpigmentation </a:t>
            </a:r>
            <a:r>
              <a:rPr sz="1600" spc="-25" dirty="0">
                <a:solidFill>
                  <a:srgbClr val="585858"/>
                </a:solidFill>
                <a:latin typeface="TT Commons" panose="02000506040000020004" pitchFamily="50" charset="0"/>
                <a:cs typeface="Carlito"/>
              </a:rPr>
              <a:t>by </a:t>
            </a:r>
            <a:r>
              <a:rPr sz="1600" spc="-20" dirty="0">
                <a:solidFill>
                  <a:srgbClr val="585858"/>
                </a:solidFill>
                <a:latin typeface="TT Commons" panose="02000506040000020004" pitchFamily="50" charset="0"/>
                <a:cs typeface="Carlito"/>
              </a:rPr>
              <a:t>the</a:t>
            </a:r>
            <a:r>
              <a:rPr sz="1600" spc="28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melanocytes. </a:t>
            </a:r>
            <a:r>
              <a:rPr sz="1600" spc="10" dirty="0">
                <a:solidFill>
                  <a:srgbClr val="585858"/>
                </a:solidFill>
                <a:latin typeface="TT Commons" panose="02000506040000020004" pitchFamily="50" charset="0"/>
                <a:cs typeface="Carlito"/>
              </a:rPr>
              <a:t>In </a:t>
            </a:r>
            <a:r>
              <a:rPr sz="1600" spc="-10" dirty="0">
                <a:solidFill>
                  <a:srgbClr val="585858"/>
                </a:solidFill>
                <a:latin typeface="TT Commons" panose="02000506040000020004" pitchFamily="50" charset="0"/>
                <a:cs typeface="Carlito"/>
              </a:rPr>
              <a:t>other </a:t>
            </a:r>
            <a:r>
              <a:rPr sz="1600" spc="-25" dirty="0">
                <a:solidFill>
                  <a:srgbClr val="585858"/>
                </a:solidFill>
                <a:latin typeface="TT Commons" panose="02000506040000020004" pitchFamily="50" charset="0"/>
                <a:cs typeface="Carlito"/>
              </a:rPr>
              <a:t>words, </a:t>
            </a:r>
            <a:r>
              <a:rPr sz="1600" spc="-10" dirty="0">
                <a:solidFill>
                  <a:srgbClr val="585858"/>
                </a:solidFill>
                <a:latin typeface="TT Commons" panose="02000506040000020004" pitchFamily="50" charset="0"/>
                <a:cs typeface="Carlito"/>
              </a:rPr>
              <a:t>it is </a:t>
            </a:r>
            <a:r>
              <a:rPr sz="1600" spc="-20" dirty="0">
                <a:solidFill>
                  <a:srgbClr val="585858"/>
                </a:solidFill>
                <a:latin typeface="TT Commons" panose="02000506040000020004" pitchFamily="50" charset="0"/>
                <a:cs typeface="Carlito"/>
              </a:rPr>
              <a:t>caused </a:t>
            </a:r>
            <a:r>
              <a:rPr sz="1600" spc="-25" dirty="0">
                <a:solidFill>
                  <a:srgbClr val="585858"/>
                </a:solidFill>
                <a:latin typeface="TT Commons" panose="02000506040000020004" pitchFamily="50" charset="0"/>
                <a:cs typeface="Carlito"/>
              </a:rPr>
              <a:t>by </a:t>
            </a:r>
            <a:r>
              <a:rPr sz="1600" spc="25" dirty="0">
                <a:solidFill>
                  <a:srgbClr val="585858"/>
                </a:solidFill>
                <a:latin typeface="TT Commons" panose="02000506040000020004" pitchFamily="50" charset="0"/>
                <a:cs typeface="Carlito"/>
              </a:rPr>
              <a:t>an  </a:t>
            </a:r>
            <a:r>
              <a:rPr sz="1600" spc="-10" dirty="0">
                <a:solidFill>
                  <a:srgbClr val="585858"/>
                </a:solidFill>
                <a:latin typeface="TT Commons" panose="02000506040000020004" pitchFamily="50" charset="0"/>
                <a:cs typeface="Carlito"/>
              </a:rPr>
              <a:t>increased</a:t>
            </a:r>
            <a:r>
              <a:rPr sz="1600" spc="-130" dirty="0">
                <a:solidFill>
                  <a:srgbClr val="585858"/>
                </a:solidFill>
                <a:latin typeface="TT Commons" panose="02000506040000020004" pitchFamily="50" charset="0"/>
                <a:cs typeface="Carlito"/>
              </a:rPr>
              <a:t> </a:t>
            </a:r>
            <a:r>
              <a:rPr sz="1600" spc="-30" dirty="0">
                <a:solidFill>
                  <a:srgbClr val="585858"/>
                </a:solidFill>
                <a:latin typeface="TT Commons" panose="02000506040000020004" pitchFamily="50" charset="0"/>
                <a:cs typeface="Carlito"/>
              </a:rPr>
              <a:t>number</a:t>
            </a:r>
            <a:r>
              <a:rPr sz="1600" spc="-2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of</a:t>
            </a:r>
            <a:r>
              <a:rPr sz="1600" spc="-5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melanocytes</a:t>
            </a:r>
            <a:r>
              <a:rPr sz="1600" spc="-8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in</a:t>
            </a:r>
            <a:r>
              <a:rPr sz="1600" spc="-12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8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epidermis.</a:t>
            </a:r>
            <a:endParaRPr sz="1600" dirty="0">
              <a:latin typeface="TT Commons" panose="02000506040000020004" pitchFamily="50" charset="0"/>
              <a:cs typeface="Carlito"/>
            </a:endParaRPr>
          </a:p>
        </p:txBody>
      </p:sp>
      <p:sp>
        <p:nvSpPr>
          <p:cNvPr id="6" name="object 6"/>
          <p:cNvSpPr txBox="1">
            <a:spLocks noGrp="1"/>
          </p:cNvSpPr>
          <p:nvPr>
            <p:ph type="title"/>
          </p:nvPr>
        </p:nvSpPr>
        <p:spPr>
          <a:xfrm>
            <a:off x="861058" y="428212"/>
            <a:ext cx="1347471" cy="380873"/>
          </a:xfrm>
          <a:prstGeom prst="rect">
            <a:avLst/>
          </a:prstGeom>
        </p:spPr>
        <p:txBody>
          <a:bodyPr vert="horz" wrap="square" lIns="0" tIns="11430" rIns="0" bIns="0" rtlCol="0">
            <a:spAutoFit/>
          </a:bodyPr>
          <a:lstStyle/>
          <a:p>
            <a:pPr marL="12700">
              <a:lnSpc>
                <a:spcPct val="100000"/>
              </a:lnSpc>
              <a:spcBef>
                <a:spcPts val="90"/>
              </a:spcBef>
            </a:pPr>
            <a:r>
              <a:rPr sz="2400" spc="300" dirty="0">
                <a:latin typeface="Bebas Neue Regular" panose="00000500000000000000" pitchFamily="50" charset="0"/>
              </a:rPr>
              <a:t>MELASMA</a:t>
            </a:r>
          </a:p>
        </p:txBody>
      </p:sp>
      <p:sp>
        <p:nvSpPr>
          <p:cNvPr id="9" name="object 9"/>
          <p:cNvSpPr txBox="1"/>
          <p:nvPr/>
        </p:nvSpPr>
        <p:spPr>
          <a:xfrm>
            <a:off x="3102864" y="1752600"/>
            <a:ext cx="5787135" cy="897040"/>
          </a:xfrm>
          <a:prstGeom prst="rect">
            <a:avLst/>
          </a:prstGeom>
        </p:spPr>
        <p:txBody>
          <a:bodyPr vert="horz" wrap="square" lIns="0" tIns="24765" rIns="0" bIns="0" rtlCol="0">
            <a:spAutoFit/>
          </a:bodyPr>
          <a:lstStyle/>
          <a:p>
            <a:pPr marL="358140" marR="5080" indent="-346075" algn="just">
              <a:lnSpc>
                <a:spcPts val="1680"/>
              </a:lnSpc>
              <a:spcBef>
                <a:spcPts val="195"/>
              </a:spcBef>
            </a:pPr>
            <a:r>
              <a:rPr sz="1600" spc="-25" dirty="0">
                <a:solidFill>
                  <a:srgbClr val="585858"/>
                </a:solidFill>
                <a:latin typeface="TT Commons" panose="02000506040000020004" pitchFamily="50" charset="0"/>
                <a:cs typeface="Carlito"/>
              </a:rPr>
              <a:t>Melasma </a:t>
            </a:r>
            <a:r>
              <a:rPr sz="1600" spc="-10" dirty="0">
                <a:solidFill>
                  <a:srgbClr val="585858"/>
                </a:solidFill>
                <a:latin typeface="TT Commons" panose="02000506040000020004" pitchFamily="50" charset="0"/>
                <a:cs typeface="Carlito"/>
              </a:rPr>
              <a:t>is </a:t>
            </a:r>
            <a:r>
              <a:rPr sz="1600" spc="-5" dirty="0">
                <a:solidFill>
                  <a:srgbClr val="585858"/>
                </a:solidFill>
                <a:latin typeface="TT Commons" panose="02000506040000020004" pitchFamily="50" charset="0"/>
                <a:cs typeface="Carlito"/>
              </a:rPr>
              <a:t>a </a:t>
            </a:r>
            <a:r>
              <a:rPr sz="1600" spc="-15" dirty="0">
                <a:solidFill>
                  <a:srgbClr val="585858"/>
                </a:solidFill>
                <a:latin typeface="TT Commons" panose="02000506040000020004" pitchFamily="50" charset="0"/>
                <a:cs typeface="Carlito"/>
              </a:rPr>
              <a:t>very </a:t>
            </a:r>
            <a:r>
              <a:rPr sz="1600" spc="-30" dirty="0">
                <a:solidFill>
                  <a:srgbClr val="585858"/>
                </a:solidFill>
                <a:latin typeface="TT Commons" panose="02000506040000020004" pitchFamily="50" charset="0"/>
                <a:cs typeface="Carlito"/>
              </a:rPr>
              <a:t>common </a:t>
            </a:r>
            <a:r>
              <a:rPr sz="1600" spc="-25" dirty="0">
                <a:solidFill>
                  <a:srgbClr val="585858"/>
                </a:solidFill>
                <a:latin typeface="TT Commons" panose="02000506040000020004" pitchFamily="50" charset="0"/>
                <a:cs typeface="Carlito"/>
              </a:rPr>
              <a:t>pigmentation </a:t>
            </a:r>
            <a:r>
              <a:rPr sz="1600" spc="-20" dirty="0">
                <a:solidFill>
                  <a:srgbClr val="585858"/>
                </a:solidFill>
                <a:latin typeface="TT Commons" panose="02000506040000020004" pitchFamily="50" charset="0"/>
                <a:cs typeface="Carlito"/>
              </a:rPr>
              <a:t>disorder </a:t>
            </a:r>
            <a:r>
              <a:rPr sz="1600" spc="-10" dirty="0">
                <a:solidFill>
                  <a:srgbClr val="585858"/>
                </a:solidFill>
                <a:latin typeface="TT Commons" panose="02000506040000020004" pitchFamily="50" charset="0"/>
                <a:cs typeface="Carlito"/>
              </a:rPr>
              <a:t>and </a:t>
            </a:r>
            <a:r>
              <a:rPr sz="1600" spc="-20" dirty="0">
                <a:solidFill>
                  <a:srgbClr val="585858"/>
                </a:solidFill>
                <a:latin typeface="TT Commons" panose="02000506040000020004" pitchFamily="50" charset="0"/>
                <a:cs typeface="Carlito"/>
              </a:rPr>
              <a:t>the </a:t>
            </a:r>
            <a:r>
              <a:rPr sz="1600" spc="-5" dirty="0">
                <a:solidFill>
                  <a:srgbClr val="585858"/>
                </a:solidFill>
                <a:latin typeface="TT Commons" panose="02000506040000020004" pitchFamily="50" charset="0"/>
                <a:cs typeface="Carlito"/>
              </a:rPr>
              <a:t>cause  </a:t>
            </a:r>
            <a:r>
              <a:rPr sz="1600" spc="-10" dirty="0">
                <a:solidFill>
                  <a:srgbClr val="585858"/>
                </a:solidFill>
                <a:latin typeface="TT Commons" panose="02000506040000020004" pitchFamily="50" charset="0"/>
                <a:cs typeface="Carlito"/>
              </a:rPr>
              <a:t>for </a:t>
            </a:r>
            <a:r>
              <a:rPr sz="1600" spc="-35" dirty="0">
                <a:solidFill>
                  <a:srgbClr val="585858"/>
                </a:solidFill>
                <a:latin typeface="TT Commons" panose="02000506040000020004" pitchFamily="50" charset="0"/>
                <a:cs typeface="Carlito"/>
              </a:rPr>
              <a:t>many </a:t>
            </a:r>
            <a:r>
              <a:rPr sz="1600" spc="-15" dirty="0">
                <a:solidFill>
                  <a:srgbClr val="585858"/>
                </a:solidFill>
                <a:latin typeface="TT Commons" panose="02000506040000020004" pitchFamily="50" charset="0"/>
                <a:cs typeface="Carlito"/>
              </a:rPr>
              <a:t>clinical </a:t>
            </a:r>
            <a:r>
              <a:rPr sz="1600" spc="-25" dirty="0">
                <a:solidFill>
                  <a:srgbClr val="585858"/>
                </a:solidFill>
                <a:latin typeface="TT Commons" panose="02000506040000020004" pitchFamily="50" charset="0"/>
                <a:cs typeface="Carlito"/>
              </a:rPr>
              <a:t>consultations. </a:t>
            </a:r>
            <a:r>
              <a:rPr sz="1600" spc="15" dirty="0">
                <a:solidFill>
                  <a:srgbClr val="585858"/>
                </a:solidFill>
                <a:latin typeface="TT Commons" panose="02000506040000020004" pitchFamily="50" charset="0"/>
                <a:cs typeface="Carlito"/>
              </a:rPr>
              <a:t>It </a:t>
            </a:r>
            <a:r>
              <a:rPr sz="1600" spc="-25" dirty="0">
                <a:solidFill>
                  <a:srgbClr val="585858"/>
                </a:solidFill>
                <a:latin typeface="TT Commons" panose="02000506040000020004" pitchFamily="50" charset="0"/>
                <a:cs typeface="Carlito"/>
              </a:rPr>
              <a:t>affects </a:t>
            </a:r>
            <a:r>
              <a:rPr sz="1600" spc="-50" dirty="0">
                <a:solidFill>
                  <a:srgbClr val="585858"/>
                </a:solidFill>
                <a:latin typeface="TT Commons" panose="02000506040000020004" pitchFamily="50" charset="0"/>
                <a:cs typeface="Carlito"/>
              </a:rPr>
              <a:t>most </a:t>
            </a:r>
            <a:r>
              <a:rPr sz="1600" spc="-25" dirty="0">
                <a:solidFill>
                  <a:srgbClr val="585858"/>
                </a:solidFill>
                <a:latin typeface="TT Commons" panose="02000506040000020004" pitchFamily="50" charset="0"/>
                <a:cs typeface="Carlito"/>
              </a:rPr>
              <a:t>women, </a:t>
            </a:r>
            <a:r>
              <a:rPr sz="1600" spc="-10" dirty="0">
                <a:solidFill>
                  <a:srgbClr val="585858"/>
                </a:solidFill>
                <a:latin typeface="TT Commons" panose="02000506040000020004" pitchFamily="50" charset="0"/>
                <a:cs typeface="Carlito"/>
              </a:rPr>
              <a:t>and </a:t>
            </a:r>
            <a:r>
              <a:rPr sz="1600" spc="-20" dirty="0">
                <a:solidFill>
                  <a:srgbClr val="585858"/>
                </a:solidFill>
                <a:latin typeface="TT Commons" panose="02000506040000020004" pitchFamily="50" charset="0"/>
                <a:cs typeface="Carlito"/>
              </a:rPr>
              <a:t>is  primarily </a:t>
            </a:r>
            <a:r>
              <a:rPr sz="1600" spc="-15" dirty="0">
                <a:solidFill>
                  <a:srgbClr val="585858"/>
                </a:solidFill>
                <a:latin typeface="TT Commons" panose="02000506040000020004" pitchFamily="50" charset="0"/>
                <a:cs typeface="Carlito"/>
              </a:rPr>
              <a:t>associated </a:t>
            </a:r>
            <a:r>
              <a:rPr sz="1600" spc="-5" dirty="0">
                <a:solidFill>
                  <a:srgbClr val="585858"/>
                </a:solidFill>
                <a:latin typeface="TT Commons" panose="02000506040000020004" pitchFamily="50" charset="0"/>
                <a:cs typeface="Carlito"/>
              </a:rPr>
              <a:t>with </a:t>
            </a:r>
            <a:r>
              <a:rPr sz="1600" spc="-30" dirty="0">
                <a:solidFill>
                  <a:srgbClr val="585858"/>
                </a:solidFill>
                <a:latin typeface="TT Commons" panose="02000506040000020004" pitchFamily="50" charset="0"/>
                <a:cs typeface="Carlito"/>
              </a:rPr>
              <a:t>pregnancy </a:t>
            </a:r>
            <a:r>
              <a:rPr sz="1600" spc="-10" dirty="0">
                <a:solidFill>
                  <a:srgbClr val="585858"/>
                </a:solidFill>
                <a:latin typeface="TT Commons" panose="02000506040000020004" pitchFamily="50" charset="0"/>
                <a:cs typeface="Carlito"/>
              </a:rPr>
              <a:t>and </a:t>
            </a:r>
            <a:r>
              <a:rPr sz="1600" spc="-25" dirty="0">
                <a:solidFill>
                  <a:srgbClr val="585858"/>
                </a:solidFill>
                <a:latin typeface="TT Commons" panose="02000506040000020004" pitchFamily="50" charset="0"/>
                <a:cs typeface="Carlito"/>
              </a:rPr>
              <a:t>hormone  administrations. </a:t>
            </a:r>
            <a:r>
              <a:rPr sz="1600" spc="-15" dirty="0">
                <a:solidFill>
                  <a:srgbClr val="585858"/>
                </a:solidFill>
                <a:latin typeface="TT Commons" panose="02000506040000020004" pitchFamily="50" charset="0"/>
                <a:cs typeface="Carlito"/>
              </a:rPr>
              <a:t>When </a:t>
            </a:r>
            <a:r>
              <a:rPr sz="1600" spc="-20" dirty="0">
                <a:solidFill>
                  <a:srgbClr val="585858"/>
                </a:solidFill>
                <a:latin typeface="TT Commons" panose="02000506040000020004" pitchFamily="50" charset="0"/>
                <a:cs typeface="Carlito"/>
              </a:rPr>
              <a:t>the </a:t>
            </a:r>
            <a:r>
              <a:rPr sz="1600" spc="-40" dirty="0">
                <a:solidFill>
                  <a:srgbClr val="585858"/>
                </a:solidFill>
                <a:latin typeface="TT Commons" panose="02000506040000020004" pitchFamily="50" charset="0"/>
                <a:cs typeface="Carlito"/>
              </a:rPr>
              <a:t>melasma </a:t>
            </a:r>
            <a:r>
              <a:rPr sz="1600" spc="-30" dirty="0">
                <a:solidFill>
                  <a:srgbClr val="585858"/>
                </a:solidFill>
                <a:latin typeface="TT Commons" panose="02000506040000020004" pitchFamily="50" charset="0"/>
                <a:cs typeface="Carlito"/>
              </a:rPr>
              <a:t>are </a:t>
            </a:r>
            <a:r>
              <a:rPr sz="1600" spc="-20" dirty="0">
                <a:solidFill>
                  <a:srgbClr val="585858"/>
                </a:solidFill>
                <a:latin typeface="TT Commons" panose="02000506040000020004" pitchFamily="50" charset="0"/>
                <a:cs typeface="Carlito"/>
              </a:rPr>
              <a:t>exposed </a:t>
            </a:r>
            <a:r>
              <a:rPr sz="1600" spc="-50" dirty="0">
                <a:solidFill>
                  <a:srgbClr val="585858"/>
                </a:solidFill>
                <a:latin typeface="TT Commons" panose="02000506040000020004" pitchFamily="50" charset="0"/>
                <a:cs typeface="Carlito"/>
              </a:rPr>
              <a:t>to </a:t>
            </a:r>
            <a:r>
              <a:rPr sz="1600" spc="-30" dirty="0">
                <a:solidFill>
                  <a:srgbClr val="585858"/>
                </a:solidFill>
                <a:latin typeface="TT Commons" panose="02000506040000020004" pitchFamily="50" charset="0"/>
                <a:cs typeface="Carlito"/>
              </a:rPr>
              <a:t>sunlight,  </a:t>
            </a:r>
            <a:r>
              <a:rPr sz="1600" spc="-10" dirty="0">
                <a:solidFill>
                  <a:srgbClr val="585858"/>
                </a:solidFill>
                <a:latin typeface="TT Commons" panose="02000506040000020004" pitchFamily="50" charset="0"/>
                <a:cs typeface="Carlito"/>
              </a:rPr>
              <a:t>it </a:t>
            </a:r>
            <a:r>
              <a:rPr sz="1600" spc="-20" dirty="0">
                <a:solidFill>
                  <a:srgbClr val="585858"/>
                </a:solidFill>
                <a:latin typeface="TT Commons" panose="02000506040000020004" pitchFamily="50" charset="0"/>
                <a:cs typeface="Carlito"/>
              </a:rPr>
              <a:t>tends </a:t>
            </a:r>
            <a:r>
              <a:rPr sz="1600" spc="-10" dirty="0">
                <a:solidFill>
                  <a:srgbClr val="585858"/>
                </a:solidFill>
                <a:latin typeface="TT Commons" panose="02000506040000020004" pitchFamily="50" charset="0"/>
                <a:cs typeface="Carlito"/>
              </a:rPr>
              <a:t>to exacerbate </a:t>
            </a:r>
            <a:r>
              <a:rPr sz="1600" spc="-20" dirty="0">
                <a:solidFill>
                  <a:srgbClr val="585858"/>
                </a:solidFill>
                <a:latin typeface="TT Commons" panose="02000506040000020004" pitchFamily="50" charset="0"/>
                <a:cs typeface="Carlito"/>
              </a:rPr>
              <a:t>the</a:t>
            </a:r>
            <a:r>
              <a:rPr sz="1600" spc="-20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process.</a:t>
            </a:r>
            <a:endParaRPr sz="1600" dirty="0">
              <a:latin typeface="TT Commons" panose="02000506040000020004" pitchFamily="50" charset="0"/>
              <a:cs typeface="Carlito"/>
            </a:endParaRPr>
          </a:p>
        </p:txBody>
      </p:sp>
      <p:sp>
        <p:nvSpPr>
          <p:cNvPr id="10" name="object 10"/>
          <p:cNvSpPr txBox="1"/>
          <p:nvPr/>
        </p:nvSpPr>
        <p:spPr>
          <a:xfrm>
            <a:off x="3102865" y="3034919"/>
            <a:ext cx="5787133" cy="461024"/>
          </a:xfrm>
          <a:prstGeom prst="rect">
            <a:avLst/>
          </a:prstGeom>
        </p:spPr>
        <p:txBody>
          <a:bodyPr vert="horz" wrap="square" lIns="0" tIns="24765" rIns="0" bIns="0" rtlCol="0">
            <a:spAutoFit/>
          </a:bodyPr>
          <a:lstStyle/>
          <a:p>
            <a:pPr marL="358140" marR="5080" indent="-346075">
              <a:lnSpc>
                <a:spcPts val="1680"/>
              </a:lnSpc>
              <a:spcBef>
                <a:spcPts val="195"/>
              </a:spcBef>
            </a:pPr>
            <a:r>
              <a:rPr sz="1600" spc="-25" dirty="0">
                <a:solidFill>
                  <a:srgbClr val="585858"/>
                </a:solidFill>
                <a:latin typeface="TT Commons" panose="02000506040000020004" pitchFamily="50" charset="0"/>
                <a:cs typeface="Carlito"/>
              </a:rPr>
              <a:t>Melasma </a:t>
            </a:r>
            <a:r>
              <a:rPr sz="1600" spc="-10" dirty="0">
                <a:solidFill>
                  <a:srgbClr val="585858"/>
                </a:solidFill>
                <a:latin typeface="TT Commons" panose="02000506040000020004" pitchFamily="50" charset="0"/>
                <a:cs typeface="Carlito"/>
              </a:rPr>
              <a:t>has </a:t>
            </a:r>
            <a:r>
              <a:rPr sz="1600" spc="-20" dirty="0">
                <a:solidFill>
                  <a:srgbClr val="585858"/>
                </a:solidFill>
                <a:latin typeface="TT Commons" panose="02000506040000020004" pitchFamily="50" charset="0"/>
                <a:cs typeface="Carlito"/>
              </a:rPr>
              <a:t>many </a:t>
            </a:r>
            <a:r>
              <a:rPr sz="1600" spc="-15" dirty="0">
                <a:solidFill>
                  <a:srgbClr val="585858"/>
                </a:solidFill>
                <a:latin typeface="TT Commons" panose="02000506040000020004" pitchFamily="50" charset="0"/>
                <a:cs typeface="Carlito"/>
              </a:rPr>
              <a:t>clinical </a:t>
            </a:r>
            <a:r>
              <a:rPr sz="1600" spc="-30" dirty="0">
                <a:solidFill>
                  <a:srgbClr val="585858"/>
                </a:solidFill>
                <a:latin typeface="TT Commons" panose="02000506040000020004" pitchFamily="50" charset="0"/>
                <a:cs typeface="Carlito"/>
              </a:rPr>
              <a:t>characteristics </a:t>
            </a:r>
            <a:r>
              <a:rPr sz="1600" spc="-10" dirty="0">
                <a:solidFill>
                  <a:srgbClr val="585858"/>
                </a:solidFill>
                <a:latin typeface="TT Commons" panose="02000506040000020004" pitchFamily="50" charset="0"/>
                <a:cs typeface="Carlito"/>
              </a:rPr>
              <a:t>and </a:t>
            </a:r>
            <a:r>
              <a:rPr sz="1600" spc="-15" dirty="0">
                <a:solidFill>
                  <a:srgbClr val="585858"/>
                </a:solidFill>
                <a:latin typeface="TT Commons" panose="02000506040000020004" pitchFamily="50" charset="0"/>
                <a:cs typeface="Carlito"/>
              </a:rPr>
              <a:t>can </a:t>
            </a:r>
            <a:r>
              <a:rPr sz="1600" spc="-25" dirty="0">
                <a:solidFill>
                  <a:srgbClr val="585858"/>
                </a:solidFill>
                <a:latin typeface="TT Commons" panose="02000506040000020004" pitchFamily="50" charset="0"/>
                <a:cs typeface="Carlito"/>
              </a:rPr>
              <a:t>be </a:t>
            </a:r>
            <a:r>
              <a:rPr sz="1600" spc="-15" dirty="0">
                <a:solidFill>
                  <a:srgbClr val="585858"/>
                </a:solidFill>
                <a:latin typeface="TT Commons" panose="02000506040000020004" pitchFamily="50" charset="0"/>
                <a:cs typeface="Carlito"/>
              </a:rPr>
              <a:t>classified  </a:t>
            </a:r>
            <a:r>
              <a:rPr sz="1600" spc="-20" dirty="0">
                <a:solidFill>
                  <a:srgbClr val="585858"/>
                </a:solidFill>
                <a:latin typeface="TT Commons" panose="02000506040000020004" pitchFamily="50" charset="0"/>
                <a:cs typeface="Carlito"/>
              </a:rPr>
              <a:t>into three</a:t>
            </a:r>
            <a:r>
              <a:rPr sz="1600" spc="-12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types.</a:t>
            </a:r>
            <a:endParaRPr sz="1600" dirty="0">
              <a:latin typeface="TT Commons" panose="02000506040000020004" pitchFamily="50" charset="0"/>
              <a:cs typeface="Carlito"/>
            </a:endParaRPr>
          </a:p>
        </p:txBody>
      </p:sp>
      <p:sp>
        <p:nvSpPr>
          <p:cNvPr id="11" name="object 11"/>
          <p:cNvSpPr txBox="1"/>
          <p:nvPr/>
        </p:nvSpPr>
        <p:spPr>
          <a:xfrm>
            <a:off x="3564353" y="3673286"/>
            <a:ext cx="5329553" cy="884216"/>
          </a:xfrm>
          <a:prstGeom prst="rect">
            <a:avLst/>
          </a:prstGeom>
        </p:spPr>
        <p:txBody>
          <a:bodyPr vert="horz" wrap="square" lIns="0" tIns="24765" rIns="0" bIns="0" rtlCol="0">
            <a:spAutoFit/>
          </a:bodyPr>
          <a:lstStyle/>
          <a:p>
            <a:pPr marL="358140" marR="5080" indent="-346075" algn="just">
              <a:lnSpc>
                <a:spcPts val="1680"/>
              </a:lnSpc>
              <a:spcBef>
                <a:spcPts val="195"/>
              </a:spcBef>
              <a:buFont typeface="Arial"/>
              <a:buChar char="•"/>
              <a:tabLst>
                <a:tab pos="358775" algn="l"/>
              </a:tabLst>
            </a:pPr>
            <a:r>
              <a:rPr sz="1600" b="1" spc="-15" dirty="0">
                <a:solidFill>
                  <a:srgbClr val="585858"/>
                </a:solidFill>
                <a:latin typeface="TT Commons" panose="02000506040000020004" pitchFamily="50" charset="0"/>
                <a:cs typeface="Carlito"/>
              </a:rPr>
              <a:t>Central </a:t>
            </a:r>
            <a:r>
              <a:rPr sz="1600" b="1" spc="-25" dirty="0">
                <a:solidFill>
                  <a:srgbClr val="585858"/>
                </a:solidFill>
                <a:latin typeface="TT Commons" panose="02000506040000020004" pitchFamily="50" charset="0"/>
                <a:cs typeface="Carlito"/>
              </a:rPr>
              <a:t>location </a:t>
            </a:r>
            <a:r>
              <a:rPr sz="1600" b="1" spc="-35" dirty="0">
                <a:solidFill>
                  <a:srgbClr val="585858"/>
                </a:solidFill>
                <a:latin typeface="TT Commons" panose="02000506040000020004" pitchFamily="50" charset="0"/>
                <a:cs typeface="Carlito"/>
              </a:rPr>
              <a:t>pattern </a:t>
            </a:r>
            <a:r>
              <a:rPr sz="1600" spc="-35" dirty="0">
                <a:solidFill>
                  <a:srgbClr val="585858"/>
                </a:solidFill>
                <a:latin typeface="TT Commons" panose="02000506040000020004" pitchFamily="50" charset="0"/>
                <a:cs typeface="Carlito"/>
              </a:rPr>
              <a:t>(common): </a:t>
            </a:r>
            <a:r>
              <a:rPr sz="1600" spc="-30" dirty="0">
                <a:solidFill>
                  <a:srgbClr val="585858"/>
                </a:solidFill>
                <a:latin typeface="TT Commons" panose="02000506040000020004" pitchFamily="50" charset="0"/>
                <a:cs typeface="Carlito"/>
              </a:rPr>
              <a:t>dull </a:t>
            </a:r>
            <a:r>
              <a:rPr sz="1600" spc="-15" dirty="0">
                <a:solidFill>
                  <a:srgbClr val="585858"/>
                </a:solidFill>
                <a:latin typeface="TT Commons" panose="02000506040000020004" pitchFamily="50" charset="0"/>
                <a:cs typeface="Carlito"/>
              </a:rPr>
              <a:t>coloured  </a:t>
            </a:r>
            <a:r>
              <a:rPr sz="1600" spc="-20" dirty="0">
                <a:solidFill>
                  <a:srgbClr val="585858"/>
                </a:solidFill>
                <a:latin typeface="TT Commons" panose="02000506040000020004" pitchFamily="50" charset="0"/>
                <a:cs typeface="Carlito"/>
              </a:rPr>
              <a:t>macular </a:t>
            </a:r>
            <a:r>
              <a:rPr sz="1600" spc="-10" dirty="0">
                <a:solidFill>
                  <a:srgbClr val="585858"/>
                </a:solidFill>
                <a:latin typeface="TT Commons" panose="02000506040000020004" pitchFamily="50" charset="0"/>
                <a:cs typeface="Carlito"/>
              </a:rPr>
              <a:t>lesions </a:t>
            </a:r>
            <a:r>
              <a:rPr sz="1600" spc="10" dirty="0">
                <a:solidFill>
                  <a:srgbClr val="585858"/>
                </a:solidFill>
                <a:latin typeface="TT Commons" panose="02000506040000020004" pitchFamily="50" charset="0"/>
                <a:cs typeface="Carlito"/>
              </a:rPr>
              <a:t>on </a:t>
            </a:r>
            <a:r>
              <a:rPr sz="1600" spc="-5" dirty="0">
                <a:solidFill>
                  <a:srgbClr val="585858"/>
                </a:solidFill>
                <a:latin typeface="TT Commons" panose="02000506040000020004" pitchFamily="50" charset="0"/>
                <a:cs typeface="Carlito"/>
              </a:rPr>
              <a:t>both </a:t>
            </a:r>
            <a:r>
              <a:rPr sz="1600" spc="-20" dirty="0">
                <a:solidFill>
                  <a:srgbClr val="585858"/>
                </a:solidFill>
                <a:latin typeface="TT Commons" panose="02000506040000020004" pitchFamily="50" charset="0"/>
                <a:cs typeface="Carlito"/>
              </a:rPr>
              <a:t>cheeks, nasal dorsum, </a:t>
            </a:r>
            <a:r>
              <a:rPr sz="1600" spc="-30" dirty="0">
                <a:solidFill>
                  <a:srgbClr val="585858"/>
                </a:solidFill>
                <a:latin typeface="TT Commons" panose="02000506040000020004" pitchFamily="50" charset="0"/>
                <a:cs typeface="Carlito"/>
              </a:rPr>
              <a:t>upper  </a:t>
            </a:r>
            <a:r>
              <a:rPr sz="1600" spc="-15" dirty="0">
                <a:solidFill>
                  <a:srgbClr val="585858"/>
                </a:solidFill>
                <a:latin typeface="TT Commons" panose="02000506040000020004" pitchFamily="50" charset="0"/>
                <a:cs typeface="Carlito"/>
              </a:rPr>
              <a:t>lip </a:t>
            </a:r>
            <a:r>
              <a:rPr sz="1600" spc="-10" dirty="0">
                <a:solidFill>
                  <a:srgbClr val="585858"/>
                </a:solidFill>
                <a:latin typeface="TT Commons" panose="02000506040000020004" pitchFamily="50" charset="0"/>
                <a:cs typeface="Carlito"/>
              </a:rPr>
              <a:t>and</a:t>
            </a:r>
            <a:r>
              <a:rPr sz="1600" spc="-80"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jaw.</a:t>
            </a:r>
            <a:endParaRPr sz="1600" dirty="0">
              <a:latin typeface="TT Commons" panose="02000506040000020004" pitchFamily="50" charset="0"/>
              <a:cs typeface="Carlito"/>
            </a:endParaRPr>
          </a:p>
          <a:p>
            <a:pPr marL="358140" indent="-346075" algn="just">
              <a:lnSpc>
                <a:spcPts val="1614"/>
              </a:lnSpc>
              <a:buFont typeface="Arial"/>
              <a:buChar char="•"/>
              <a:tabLst>
                <a:tab pos="358775" algn="l"/>
              </a:tabLst>
            </a:pPr>
            <a:r>
              <a:rPr sz="1600" b="1" dirty="0">
                <a:solidFill>
                  <a:srgbClr val="585858"/>
                </a:solidFill>
                <a:latin typeface="TT Commons" panose="02000506040000020004" pitchFamily="50" charset="0"/>
                <a:cs typeface="Carlito"/>
              </a:rPr>
              <a:t>Cheekbonepattern</a:t>
            </a:r>
            <a:r>
              <a:rPr sz="1600" dirty="0">
                <a:solidFill>
                  <a:srgbClr val="585858"/>
                </a:solidFill>
                <a:latin typeface="TT Commons" panose="02000506040000020004" pitchFamily="50" charset="0"/>
                <a:cs typeface="Carlito"/>
              </a:rPr>
              <a:t>:</a:t>
            </a:r>
            <a:r>
              <a:rPr sz="1600" spc="-8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cheeks</a:t>
            </a:r>
            <a:r>
              <a:rPr sz="1600" spc="-9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3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nasal</a:t>
            </a:r>
            <a:r>
              <a:rPr sz="1600" spc="-10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dorsum.</a:t>
            </a:r>
            <a:endParaRPr sz="1600" dirty="0">
              <a:latin typeface="TT Commons" panose="02000506040000020004" pitchFamily="50" charset="0"/>
              <a:cs typeface="Carlito"/>
            </a:endParaRPr>
          </a:p>
          <a:p>
            <a:pPr marL="358140" indent="-346075" algn="just">
              <a:lnSpc>
                <a:spcPts val="1710"/>
              </a:lnSpc>
              <a:buFont typeface="Arial"/>
              <a:buChar char="•"/>
              <a:tabLst>
                <a:tab pos="358775" algn="l"/>
              </a:tabLst>
            </a:pPr>
            <a:r>
              <a:rPr sz="1600" b="1" spc="-15" dirty="0">
                <a:solidFill>
                  <a:srgbClr val="585858"/>
                </a:solidFill>
                <a:latin typeface="TT Commons" panose="02000506040000020004" pitchFamily="50" charset="0"/>
                <a:cs typeface="Carlito"/>
              </a:rPr>
              <a:t>Jawline</a:t>
            </a:r>
            <a:r>
              <a:rPr sz="1600" b="1" spc="-95" dirty="0">
                <a:solidFill>
                  <a:srgbClr val="585858"/>
                </a:solidFill>
                <a:latin typeface="TT Commons" panose="02000506040000020004" pitchFamily="50" charset="0"/>
                <a:cs typeface="Carlito"/>
              </a:rPr>
              <a:t> </a:t>
            </a:r>
            <a:r>
              <a:rPr sz="1600" b="1" spc="-15" dirty="0">
                <a:solidFill>
                  <a:srgbClr val="585858"/>
                </a:solidFill>
                <a:latin typeface="TT Commons" panose="02000506040000020004" pitchFamily="50" charset="0"/>
                <a:cs typeface="Carlito"/>
              </a:rPr>
              <a:t>pattern</a:t>
            </a:r>
            <a:endParaRPr sz="1600" dirty="0">
              <a:latin typeface="TT Commons" panose="02000506040000020004" pitchFamily="50" charset="0"/>
              <a:cs typeface="Carlito"/>
            </a:endParaRPr>
          </a:p>
        </p:txBody>
      </p:sp>
      <p:sp>
        <p:nvSpPr>
          <p:cNvPr id="12" name="object 12"/>
          <p:cNvSpPr/>
          <p:nvPr/>
        </p:nvSpPr>
        <p:spPr>
          <a:xfrm>
            <a:off x="1012191" y="1638300"/>
            <a:ext cx="1595120" cy="1351280"/>
          </a:xfrm>
          <a:prstGeom prst="rect">
            <a:avLst/>
          </a:prstGeom>
          <a:blipFill>
            <a:blip r:embed="rId2" cstate="print"/>
            <a:stretch>
              <a:fillRect/>
            </a:stretch>
          </a:blipFill>
        </p:spPr>
        <p:txBody>
          <a:bodyPr wrap="square" lIns="0" tIns="0" rIns="0" bIns="0" rtlCol="0"/>
          <a:lstStyle/>
          <a:p>
            <a:endParaRPr sz="1600">
              <a:latin typeface="TT Commons" panose="02000506040000020004" pitchFamily="50" charset="0"/>
            </a:endParaRPr>
          </a:p>
        </p:txBody>
      </p:sp>
      <p:sp>
        <p:nvSpPr>
          <p:cNvPr id="13" name="object 13"/>
          <p:cNvSpPr/>
          <p:nvPr/>
        </p:nvSpPr>
        <p:spPr>
          <a:xfrm>
            <a:off x="1012191" y="3365500"/>
            <a:ext cx="1635759" cy="1381760"/>
          </a:xfrm>
          <a:prstGeom prst="rect">
            <a:avLst/>
          </a:prstGeom>
          <a:blipFill>
            <a:blip r:embed="rId3" cstate="print"/>
            <a:stretch>
              <a:fillRect/>
            </a:stretch>
          </a:blipFill>
        </p:spPr>
        <p:txBody>
          <a:bodyPr wrap="square" lIns="0" tIns="0" rIns="0" bIns="0" rtlCol="0"/>
          <a:lstStyle/>
          <a:p>
            <a:endParaRPr sz="1600">
              <a:latin typeface="TT Commons" panose="02000506040000020004" pitchFamily="50" charset="0"/>
            </a:endParaRPr>
          </a:p>
        </p:txBody>
      </p:sp>
      <p:sp>
        <p:nvSpPr>
          <p:cNvPr id="14" name="object 14"/>
          <p:cNvSpPr txBox="1"/>
          <p:nvPr/>
        </p:nvSpPr>
        <p:spPr>
          <a:xfrm>
            <a:off x="1291190" y="3013647"/>
            <a:ext cx="1308988" cy="257763"/>
          </a:xfrm>
          <a:prstGeom prst="rect">
            <a:avLst/>
          </a:prstGeom>
        </p:spPr>
        <p:txBody>
          <a:bodyPr vert="horz" wrap="square" lIns="0" tIns="11430" rIns="0" bIns="0" rtlCol="0">
            <a:spAutoFit/>
          </a:bodyPr>
          <a:lstStyle/>
          <a:p>
            <a:pPr marL="12700">
              <a:lnSpc>
                <a:spcPct val="100000"/>
              </a:lnSpc>
              <a:spcBef>
                <a:spcPts val="90"/>
              </a:spcBef>
            </a:pPr>
            <a:r>
              <a:rPr sz="1600" b="1" spc="-5" dirty="0">
                <a:solidFill>
                  <a:srgbClr val="585858"/>
                </a:solidFill>
                <a:latin typeface="TT Commons" panose="02000506040000020004" pitchFamily="50" charset="0"/>
                <a:cs typeface="Carlito"/>
              </a:rPr>
              <a:t>Normal</a:t>
            </a:r>
            <a:r>
              <a:rPr sz="1600" b="1" spc="-160" dirty="0">
                <a:solidFill>
                  <a:srgbClr val="585858"/>
                </a:solidFill>
                <a:latin typeface="TT Commons" panose="02000506040000020004" pitchFamily="50" charset="0"/>
                <a:cs typeface="Carlito"/>
              </a:rPr>
              <a:t> </a:t>
            </a:r>
            <a:r>
              <a:rPr sz="1600" b="1" spc="-15" dirty="0">
                <a:solidFill>
                  <a:srgbClr val="585858"/>
                </a:solidFill>
                <a:latin typeface="TT Commons" panose="02000506040000020004" pitchFamily="50" charset="0"/>
                <a:cs typeface="Carlito"/>
              </a:rPr>
              <a:t>skin</a:t>
            </a:r>
            <a:endParaRPr sz="1600" dirty="0">
              <a:latin typeface="TT Commons" panose="02000506040000020004" pitchFamily="50" charset="0"/>
              <a:cs typeface="Carlito"/>
            </a:endParaRPr>
          </a:p>
        </p:txBody>
      </p:sp>
      <p:sp>
        <p:nvSpPr>
          <p:cNvPr id="15" name="object 15"/>
          <p:cNvSpPr txBox="1"/>
          <p:nvPr/>
        </p:nvSpPr>
        <p:spPr>
          <a:xfrm>
            <a:off x="1423080" y="4746674"/>
            <a:ext cx="1045208" cy="461024"/>
          </a:xfrm>
          <a:prstGeom prst="rect">
            <a:avLst/>
          </a:prstGeom>
        </p:spPr>
        <p:txBody>
          <a:bodyPr vert="horz" wrap="square" lIns="0" tIns="24765" rIns="0" bIns="0" rtlCol="0">
            <a:spAutoFit/>
          </a:bodyPr>
          <a:lstStyle/>
          <a:p>
            <a:pPr marL="12700" marR="5080">
              <a:lnSpc>
                <a:spcPts val="1680"/>
              </a:lnSpc>
              <a:spcBef>
                <a:spcPts val="195"/>
              </a:spcBef>
            </a:pPr>
            <a:r>
              <a:rPr sz="1600" b="1" dirty="0">
                <a:solidFill>
                  <a:srgbClr val="585858"/>
                </a:solidFill>
                <a:latin typeface="TT Commons" panose="02000506040000020004" pitchFamily="50" charset="0"/>
                <a:cs typeface="Carlito"/>
              </a:rPr>
              <a:t>Skin</a:t>
            </a:r>
            <a:r>
              <a:rPr sz="1600" b="1" spc="-130" dirty="0">
                <a:solidFill>
                  <a:srgbClr val="585858"/>
                </a:solidFill>
                <a:latin typeface="TT Commons" panose="02000506040000020004" pitchFamily="50" charset="0"/>
                <a:cs typeface="Carlito"/>
              </a:rPr>
              <a:t> </a:t>
            </a:r>
            <a:r>
              <a:rPr sz="1600" b="1" spc="-30" dirty="0">
                <a:solidFill>
                  <a:srgbClr val="585858"/>
                </a:solidFill>
                <a:latin typeface="TT Commons" panose="02000506040000020004" pitchFamily="50" charset="0"/>
                <a:cs typeface="Carlito"/>
              </a:rPr>
              <a:t>with  </a:t>
            </a:r>
            <a:r>
              <a:rPr sz="1600" b="1" spc="15" dirty="0">
                <a:solidFill>
                  <a:srgbClr val="585858"/>
                </a:solidFill>
                <a:latin typeface="TT Commons" panose="02000506040000020004" pitchFamily="50" charset="0"/>
                <a:cs typeface="Carlito"/>
              </a:rPr>
              <a:t>m</a:t>
            </a:r>
            <a:r>
              <a:rPr sz="1600" b="1" spc="-10" dirty="0">
                <a:solidFill>
                  <a:srgbClr val="585858"/>
                </a:solidFill>
                <a:latin typeface="TT Commons" panose="02000506040000020004" pitchFamily="50" charset="0"/>
                <a:cs typeface="Carlito"/>
              </a:rPr>
              <a:t>e</a:t>
            </a:r>
            <a:r>
              <a:rPr sz="1600" b="1" spc="-45" dirty="0">
                <a:solidFill>
                  <a:srgbClr val="585858"/>
                </a:solidFill>
                <a:latin typeface="TT Commons" panose="02000506040000020004" pitchFamily="50" charset="0"/>
                <a:cs typeface="Carlito"/>
              </a:rPr>
              <a:t>l</a:t>
            </a:r>
            <a:r>
              <a:rPr sz="1600" b="1" dirty="0">
                <a:solidFill>
                  <a:srgbClr val="585858"/>
                </a:solidFill>
                <a:latin typeface="TT Commons" panose="02000506040000020004" pitchFamily="50" charset="0"/>
                <a:cs typeface="Carlito"/>
              </a:rPr>
              <a:t>a</a:t>
            </a:r>
            <a:r>
              <a:rPr sz="1600" b="1" spc="-20" dirty="0">
                <a:solidFill>
                  <a:srgbClr val="585858"/>
                </a:solidFill>
                <a:latin typeface="TT Commons" panose="02000506040000020004" pitchFamily="50" charset="0"/>
                <a:cs typeface="Carlito"/>
              </a:rPr>
              <a:t>s</a:t>
            </a:r>
            <a:r>
              <a:rPr sz="1600" b="1" spc="15" dirty="0">
                <a:solidFill>
                  <a:srgbClr val="585858"/>
                </a:solidFill>
                <a:latin typeface="TT Commons" panose="02000506040000020004" pitchFamily="50" charset="0"/>
                <a:cs typeface="Carlito"/>
              </a:rPr>
              <a:t>m</a:t>
            </a:r>
            <a:r>
              <a:rPr sz="1600" b="1" spc="-5" dirty="0">
                <a:solidFill>
                  <a:srgbClr val="585858"/>
                </a:solidFill>
                <a:latin typeface="TT Commons" panose="02000506040000020004" pitchFamily="50" charset="0"/>
                <a:cs typeface="Carlito"/>
              </a:rPr>
              <a:t>a</a:t>
            </a:r>
            <a:endParaRPr sz="1600" dirty="0">
              <a:latin typeface="TT Commons" panose="02000506040000020004" pitchFamily="50" charset="0"/>
              <a:cs typeface="Carlito"/>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861058" y="428212"/>
            <a:ext cx="1475742" cy="380873"/>
          </a:xfrm>
          <a:prstGeom prst="rect">
            <a:avLst/>
          </a:prstGeom>
        </p:spPr>
        <p:txBody>
          <a:bodyPr vert="horz" wrap="square" lIns="0" tIns="11430" rIns="0" bIns="0" rtlCol="0">
            <a:spAutoFit/>
          </a:bodyPr>
          <a:lstStyle/>
          <a:p>
            <a:pPr marL="12700">
              <a:lnSpc>
                <a:spcPct val="100000"/>
              </a:lnSpc>
              <a:spcBef>
                <a:spcPts val="90"/>
              </a:spcBef>
            </a:pPr>
            <a:r>
              <a:rPr sz="2400" spc="600" dirty="0">
                <a:latin typeface="Bebas Neue Regular" panose="00000500000000000000" pitchFamily="50" charset="0"/>
              </a:rPr>
              <a:t>MELASMA</a:t>
            </a:r>
          </a:p>
        </p:txBody>
      </p:sp>
      <p:sp>
        <p:nvSpPr>
          <p:cNvPr id="16" name="object 7"/>
          <p:cNvSpPr txBox="1"/>
          <p:nvPr/>
        </p:nvSpPr>
        <p:spPr>
          <a:xfrm>
            <a:off x="602896" y="1104900"/>
            <a:ext cx="8363301" cy="257763"/>
          </a:xfrm>
          <a:prstGeom prst="rect">
            <a:avLst/>
          </a:prstGeom>
        </p:spPr>
        <p:txBody>
          <a:bodyPr vert="horz" wrap="square" lIns="0" tIns="11430" rIns="0" bIns="0" rtlCol="0">
            <a:spAutoFit/>
          </a:bodyPr>
          <a:lstStyle/>
          <a:p>
            <a:pPr marL="12700">
              <a:lnSpc>
                <a:spcPct val="100000"/>
              </a:lnSpc>
              <a:spcBef>
                <a:spcPts val="90"/>
              </a:spcBef>
            </a:pPr>
            <a:r>
              <a:rPr sz="1600" spc="-15" dirty="0">
                <a:solidFill>
                  <a:srgbClr val="585858"/>
                </a:solidFill>
                <a:latin typeface="TT Commons" panose="02000506040000020004" pitchFamily="50" charset="0"/>
                <a:cs typeface="Carlito"/>
              </a:rPr>
              <a:t>There</a:t>
            </a:r>
            <a:r>
              <a:rPr sz="1600" spc="-8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are</a:t>
            </a:r>
            <a:r>
              <a:rPr sz="1600" spc="-8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different</a:t>
            </a:r>
            <a:r>
              <a:rPr sz="1600" spc="-8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mechanisms</a:t>
            </a:r>
            <a:r>
              <a:rPr sz="1600" spc="-8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2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types</a:t>
            </a:r>
            <a:r>
              <a:rPr sz="1600" spc="-8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of</a:t>
            </a:r>
            <a:r>
              <a:rPr sz="1600" spc="-4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melasma</a:t>
            </a:r>
            <a:r>
              <a:rPr sz="1600" spc="-6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hyperpigmentation:</a:t>
            </a:r>
            <a:endParaRPr sz="1600" dirty="0">
              <a:latin typeface="TT Commons" panose="02000506040000020004" pitchFamily="50" charset="0"/>
              <a:cs typeface="Carlito"/>
            </a:endParaRPr>
          </a:p>
        </p:txBody>
      </p:sp>
      <p:sp>
        <p:nvSpPr>
          <p:cNvPr id="17" name="object 10"/>
          <p:cNvSpPr txBox="1"/>
          <p:nvPr/>
        </p:nvSpPr>
        <p:spPr>
          <a:xfrm>
            <a:off x="602894" y="4762500"/>
            <a:ext cx="8363304" cy="492443"/>
          </a:xfrm>
          <a:prstGeom prst="rect">
            <a:avLst/>
          </a:prstGeom>
          <a:solidFill>
            <a:srgbClr val="F1F1F1"/>
          </a:solidFill>
        </p:spPr>
        <p:txBody>
          <a:bodyPr vert="horz" wrap="square" lIns="0" tIns="0" rIns="0" bIns="0" rtlCol="0">
            <a:spAutoFit/>
          </a:bodyPr>
          <a:lstStyle/>
          <a:p>
            <a:pPr marL="931544" marR="118745" indent="-813435">
              <a:lnSpc>
                <a:spcPct val="100000"/>
              </a:lnSpc>
            </a:pPr>
            <a:r>
              <a:rPr sz="1600" spc="15" dirty="0" smtClean="0">
                <a:solidFill>
                  <a:srgbClr val="585858"/>
                </a:solidFill>
                <a:latin typeface="TT Commons" panose="02000506040000020004" pitchFamily="50" charset="0"/>
                <a:cs typeface="Carlito"/>
              </a:rPr>
              <a:t>The</a:t>
            </a:r>
            <a:r>
              <a:rPr sz="1600" spc="-35" dirty="0" smtClean="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Wood</a:t>
            </a:r>
            <a:r>
              <a:rPr sz="1600" spc="-8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lamp</a:t>
            </a:r>
            <a:r>
              <a:rPr sz="1600" spc="-7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is</a:t>
            </a:r>
            <a:r>
              <a:rPr sz="1600" spc="-3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particularly</a:t>
            </a:r>
            <a:r>
              <a:rPr sz="1600" spc="-12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useful</a:t>
            </a:r>
            <a:r>
              <a:rPr sz="1600" spc="-16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to</a:t>
            </a:r>
            <a:r>
              <a:rPr sz="1600" spc="-8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establish</a:t>
            </a:r>
            <a:r>
              <a:rPr sz="1600" spc="-16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the</a:t>
            </a:r>
            <a:r>
              <a:rPr sz="1600" spc="-114"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depth</a:t>
            </a:r>
            <a:r>
              <a:rPr sz="1600" spc="-8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of</a:t>
            </a:r>
            <a:r>
              <a:rPr sz="1600" spc="-12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the</a:t>
            </a:r>
            <a:r>
              <a:rPr sz="1600" spc="-3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pigment  </a:t>
            </a:r>
            <a:r>
              <a:rPr sz="1600" spc="20" dirty="0">
                <a:solidFill>
                  <a:srgbClr val="585858"/>
                </a:solidFill>
                <a:latin typeface="TT Commons" panose="02000506040000020004" pitchFamily="50" charset="0"/>
                <a:cs typeface="Carlito"/>
              </a:rPr>
              <a:t>and</a:t>
            </a:r>
            <a:r>
              <a:rPr sz="1600" spc="-9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classify</a:t>
            </a:r>
            <a:r>
              <a:rPr sz="1600" spc="-13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the</a:t>
            </a:r>
            <a:r>
              <a:rPr sz="1600" spc="-40" dirty="0">
                <a:solidFill>
                  <a:srgbClr val="585858"/>
                </a:solidFill>
                <a:latin typeface="TT Commons" panose="02000506040000020004" pitchFamily="50" charset="0"/>
                <a:cs typeface="Carlito"/>
              </a:rPr>
              <a:t> </a:t>
            </a:r>
            <a:r>
              <a:rPr sz="1600" spc="10" dirty="0" err="1" smtClean="0">
                <a:solidFill>
                  <a:srgbClr val="585858"/>
                </a:solidFill>
                <a:latin typeface="TT Commons" panose="02000506040000020004" pitchFamily="50" charset="0"/>
                <a:cs typeface="Carlito"/>
              </a:rPr>
              <a:t>melasma</a:t>
            </a:r>
            <a:r>
              <a:rPr lang="es-ES" sz="1600" spc="-90" dirty="0">
                <a:solidFill>
                  <a:srgbClr val="585858"/>
                </a:solidFill>
                <a:latin typeface="TT Commons" panose="02000506040000020004" pitchFamily="50" charset="0"/>
                <a:cs typeface="Carlito"/>
              </a:rPr>
              <a:t> </a:t>
            </a:r>
            <a:r>
              <a:rPr sz="1600" spc="15" dirty="0" smtClean="0">
                <a:solidFill>
                  <a:srgbClr val="585858"/>
                </a:solidFill>
                <a:latin typeface="TT Commons" panose="02000506040000020004" pitchFamily="50" charset="0"/>
                <a:cs typeface="Carlito"/>
              </a:rPr>
              <a:t>as</a:t>
            </a:r>
            <a:r>
              <a:rPr sz="1600" spc="-35" dirty="0" smtClean="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superficial,</a:t>
            </a:r>
            <a:r>
              <a:rPr sz="1600" spc="-12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deep</a:t>
            </a:r>
            <a:r>
              <a:rPr sz="1600" spc="-8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or</a:t>
            </a:r>
            <a:r>
              <a:rPr sz="1600" spc="-12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mixed.</a:t>
            </a:r>
            <a:endParaRPr sz="1600" dirty="0">
              <a:latin typeface="TT Commons" panose="02000506040000020004" pitchFamily="50" charset="0"/>
              <a:cs typeface="Carlito"/>
            </a:endParaRPr>
          </a:p>
        </p:txBody>
      </p:sp>
      <p:graphicFrame>
        <p:nvGraphicFramePr>
          <p:cNvPr id="18" name="object 11"/>
          <p:cNvGraphicFramePr>
            <a:graphicFrameLocks noGrp="1"/>
          </p:cNvGraphicFramePr>
          <p:nvPr>
            <p:extLst>
              <p:ext uri="{D42A27DB-BD31-4B8C-83A1-F6EECF244321}">
                <p14:modId xmlns:p14="http://schemas.microsoft.com/office/powerpoint/2010/main" val="1353005185"/>
              </p:ext>
            </p:extLst>
          </p:nvPr>
        </p:nvGraphicFramePr>
        <p:xfrm>
          <a:off x="602894" y="1494391"/>
          <a:ext cx="8363304" cy="3186547"/>
        </p:xfrm>
        <a:graphic>
          <a:graphicData uri="http://schemas.openxmlformats.org/drawingml/2006/table">
            <a:tbl>
              <a:tblPr firstRow="1" bandRow="1">
                <a:tableStyleId>{2D5ABB26-0587-4C30-8999-92F81FD0307C}</a:tableStyleId>
              </a:tblPr>
              <a:tblGrid>
                <a:gridCol w="1276706">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3581398">
                  <a:extLst>
                    <a:ext uri="{9D8B030D-6E8A-4147-A177-3AD203B41FA5}">
                      <a16:colId xmlns:a16="http://schemas.microsoft.com/office/drawing/2014/main" val="20003"/>
                    </a:ext>
                  </a:extLst>
                </a:gridCol>
              </a:tblGrid>
              <a:tr h="198795">
                <a:tc gridSpan="4">
                  <a:txBody>
                    <a:bodyPr/>
                    <a:lstStyle/>
                    <a:p>
                      <a:pPr marL="4445" algn="ctr">
                        <a:lnSpc>
                          <a:spcPct val="100000"/>
                        </a:lnSpc>
                        <a:spcBef>
                          <a:spcPts val="5"/>
                        </a:spcBef>
                      </a:pPr>
                      <a:r>
                        <a:rPr sz="1600" b="1" spc="-15" dirty="0">
                          <a:solidFill>
                            <a:srgbClr val="FFFFFF"/>
                          </a:solidFill>
                          <a:latin typeface="TT Commons" panose="02000506040000020004" pitchFamily="50" charset="0"/>
                          <a:cs typeface="Carlito"/>
                        </a:rPr>
                        <a:t>Clinical-pathological</a:t>
                      </a:r>
                      <a:r>
                        <a:rPr sz="1600" b="1" spc="-125" dirty="0">
                          <a:solidFill>
                            <a:srgbClr val="FFFFFF"/>
                          </a:solidFill>
                          <a:latin typeface="TT Commons" panose="02000506040000020004" pitchFamily="50" charset="0"/>
                          <a:cs typeface="Carlito"/>
                        </a:rPr>
                        <a:t> </a:t>
                      </a:r>
                      <a:r>
                        <a:rPr sz="1600" b="1" spc="-15" dirty="0">
                          <a:solidFill>
                            <a:srgbClr val="FFFFFF"/>
                          </a:solidFill>
                          <a:latin typeface="TT Commons" panose="02000506040000020004" pitchFamily="50" charset="0"/>
                          <a:cs typeface="Carlito"/>
                        </a:rPr>
                        <a:t>correlation</a:t>
                      </a:r>
                      <a:endParaRPr sz="1600">
                        <a:latin typeface="TT Commons" panose="02000506040000020004" pitchFamily="50" charset="0"/>
                        <a:cs typeface="Carlito"/>
                      </a:endParaRPr>
                    </a:p>
                  </a:txBody>
                  <a:tcPr marL="0" marR="0" marT="63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solidFill>
                      <a:srgbClr val="D9959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99364">
                <a:tc>
                  <a:txBody>
                    <a:bodyPr/>
                    <a:lstStyle/>
                    <a:p>
                      <a:pPr algn="ctr">
                        <a:lnSpc>
                          <a:spcPct val="100000"/>
                        </a:lnSpc>
                        <a:spcBef>
                          <a:spcPts val="10"/>
                        </a:spcBef>
                      </a:pPr>
                      <a:r>
                        <a:rPr sz="1600" b="1" spc="-10" dirty="0">
                          <a:solidFill>
                            <a:srgbClr val="585858"/>
                          </a:solidFill>
                          <a:latin typeface="TT Commons" panose="02000506040000020004" pitchFamily="50" charset="0"/>
                          <a:cs typeface="Carlito"/>
                        </a:rPr>
                        <a:t>Type</a:t>
                      </a:r>
                      <a:endParaRPr sz="1600">
                        <a:latin typeface="TT Commons" panose="02000506040000020004" pitchFamily="50" charset="0"/>
                        <a:cs typeface="Carlito"/>
                      </a:endParaRPr>
                    </a:p>
                  </a:txBody>
                  <a:tcPr marL="0" marR="0" marT="127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635" algn="ctr">
                        <a:lnSpc>
                          <a:spcPct val="100000"/>
                        </a:lnSpc>
                        <a:spcBef>
                          <a:spcPts val="10"/>
                        </a:spcBef>
                      </a:pPr>
                      <a:r>
                        <a:rPr sz="1600" b="1" spc="-5" dirty="0">
                          <a:solidFill>
                            <a:srgbClr val="585858"/>
                          </a:solidFill>
                          <a:latin typeface="TT Commons" panose="02000506040000020004" pitchFamily="50" charset="0"/>
                          <a:cs typeface="Carlito"/>
                        </a:rPr>
                        <a:t>Normal</a:t>
                      </a:r>
                      <a:r>
                        <a:rPr sz="1600" b="1" spc="-135" dirty="0">
                          <a:solidFill>
                            <a:srgbClr val="585858"/>
                          </a:solidFill>
                          <a:latin typeface="TT Commons" panose="02000506040000020004" pitchFamily="50" charset="0"/>
                          <a:cs typeface="Carlito"/>
                        </a:rPr>
                        <a:t> </a:t>
                      </a:r>
                      <a:r>
                        <a:rPr sz="1600" b="1" spc="-10" dirty="0">
                          <a:solidFill>
                            <a:srgbClr val="585858"/>
                          </a:solidFill>
                          <a:latin typeface="TT Commons" panose="02000506040000020004" pitchFamily="50" charset="0"/>
                          <a:cs typeface="Carlito"/>
                        </a:rPr>
                        <a:t>light</a:t>
                      </a:r>
                      <a:endParaRPr sz="1600">
                        <a:latin typeface="TT Commons" panose="02000506040000020004" pitchFamily="50" charset="0"/>
                        <a:cs typeface="Carlito"/>
                      </a:endParaRPr>
                    </a:p>
                  </a:txBody>
                  <a:tcPr marL="0" marR="0" marT="127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12700" algn="ctr">
                        <a:lnSpc>
                          <a:spcPct val="100000"/>
                        </a:lnSpc>
                        <a:spcBef>
                          <a:spcPts val="10"/>
                        </a:spcBef>
                      </a:pPr>
                      <a:r>
                        <a:rPr sz="1600" b="1" spc="-15" dirty="0">
                          <a:solidFill>
                            <a:srgbClr val="585858"/>
                          </a:solidFill>
                          <a:latin typeface="TT Commons" panose="02000506040000020004" pitchFamily="50" charset="0"/>
                          <a:cs typeface="Carlito"/>
                        </a:rPr>
                        <a:t>Wood's</a:t>
                      </a:r>
                      <a:r>
                        <a:rPr sz="1600" b="1" spc="-105" dirty="0">
                          <a:solidFill>
                            <a:srgbClr val="585858"/>
                          </a:solidFill>
                          <a:latin typeface="TT Commons" panose="02000506040000020004" pitchFamily="50" charset="0"/>
                          <a:cs typeface="Carlito"/>
                        </a:rPr>
                        <a:t> </a:t>
                      </a:r>
                      <a:r>
                        <a:rPr sz="1600" b="1" spc="10" dirty="0">
                          <a:solidFill>
                            <a:srgbClr val="585858"/>
                          </a:solidFill>
                          <a:latin typeface="TT Commons" panose="02000506040000020004" pitchFamily="50" charset="0"/>
                          <a:cs typeface="Carlito"/>
                        </a:rPr>
                        <a:t>Lamp</a:t>
                      </a:r>
                      <a:endParaRPr sz="1600">
                        <a:latin typeface="TT Commons" panose="02000506040000020004" pitchFamily="50" charset="0"/>
                        <a:cs typeface="Carlito"/>
                      </a:endParaRPr>
                    </a:p>
                  </a:txBody>
                  <a:tcPr marL="0" marR="0" marT="127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1905" algn="ctr">
                        <a:lnSpc>
                          <a:spcPct val="100000"/>
                        </a:lnSpc>
                        <a:spcBef>
                          <a:spcPts val="10"/>
                        </a:spcBef>
                      </a:pPr>
                      <a:r>
                        <a:rPr sz="1600" b="1" spc="-15" dirty="0">
                          <a:solidFill>
                            <a:srgbClr val="585858"/>
                          </a:solidFill>
                          <a:latin typeface="TT Commons" panose="02000506040000020004" pitchFamily="50" charset="0"/>
                          <a:cs typeface="Carlito"/>
                        </a:rPr>
                        <a:t>Histology</a:t>
                      </a:r>
                      <a:endParaRPr sz="1600">
                        <a:latin typeface="TT Commons" panose="02000506040000020004" pitchFamily="50" charset="0"/>
                        <a:cs typeface="Carlito"/>
                      </a:endParaRPr>
                    </a:p>
                  </a:txBody>
                  <a:tcPr marL="0" marR="0" marT="127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extLst>
                  <a:ext uri="{0D108BD9-81ED-4DB2-BD59-A6C34878D82A}">
                    <a16:rowId xmlns:a16="http://schemas.microsoft.com/office/drawing/2014/main" val="10001"/>
                  </a:ext>
                </a:extLst>
              </a:tr>
              <a:tr h="448496">
                <a:tc>
                  <a:txBody>
                    <a:bodyPr/>
                    <a:lstStyle/>
                    <a:p>
                      <a:pPr marL="7620" algn="ctr">
                        <a:lnSpc>
                          <a:spcPct val="100000"/>
                        </a:lnSpc>
                        <a:spcBef>
                          <a:spcPts val="15"/>
                        </a:spcBef>
                      </a:pPr>
                      <a:r>
                        <a:rPr sz="1600" spc="-20" dirty="0">
                          <a:solidFill>
                            <a:srgbClr val="585858"/>
                          </a:solidFill>
                          <a:latin typeface="TT Commons" panose="02000506040000020004" pitchFamily="50" charset="0"/>
                          <a:cs typeface="Carlito"/>
                        </a:rPr>
                        <a:t>Epidermal</a:t>
                      </a:r>
                      <a:endParaRPr sz="1600">
                        <a:latin typeface="TT Commons" panose="02000506040000020004" pitchFamily="50" charset="0"/>
                        <a:cs typeface="Carlito"/>
                      </a:endParaRPr>
                    </a:p>
                  </a:txBody>
                  <a:tcPr marL="0" marR="0" marT="190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gn="ctr">
                        <a:lnSpc>
                          <a:spcPct val="100000"/>
                        </a:lnSpc>
                        <a:spcBef>
                          <a:spcPts val="15"/>
                        </a:spcBef>
                      </a:pPr>
                      <a:r>
                        <a:rPr sz="1600" spc="-20" dirty="0">
                          <a:solidFill>
                            <a:srgbClr val="585858"/>
                          </a:solidFill>
                          <a:latin typeface="TT Commons" panose="02000506040000020004" pitchFamily="50" charset="0"/>
                          <a:cs typeface="Carlito"/>
                        </a:rPr>
                        <a:t>Light</a:t>
                      </a:r>
                      <a:r>
                        <a:rPr sz="1600" spc="-3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coffee</a:t>
                      </a:r>
                      <a:endParaRPr sz="1600">
                        <a:latin typeface="TT Commons" panose="02000506040000020004" pitchFamily="50" charset="0"/>
                        <a:cs typeface="Carlito"/>
                      </a:endParaRPr>
                    </a:p>
                  </a:txBody>
                  <a:tcPr marL="0" marR="0" marT="190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6985" algn="ctr">
                        <a:lnSpc>
                          <a:spcPct val="100000"/>
                        </a:lnSpc>
                        <a:spcBef>
                          <a:spcPts val="15"/>
                        </a:spcBef>
                      </a:pPr>
                      <a:r>
                        <a:rPr sz="1600" spc="-30" dirty="0">
                          <a:solidFill>
                            <a:srgbClr val="585858"/>
                          </a:solidFill>
                          <a:latin typeface="TT Commons" panose="02000506040000020004" pitchFamily="50" charset="0"/>
                          <a:cs typeface="Carlito"/>
                        </a:rPr>
                        <a:t>Highlights</a:t>
                      </a:r>
                      <a:r>
                        <a:rPr sz="1600" spc="5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colour</a:t>
                      </a:r>
                      <a:endParaRPr sz="1600">
                        <a:latin typeface="TT Commons" panose="02000506040000020004" pitchFamily="50" charset="0"/>
                        <a:cs typeface="Carlito"/>
                      </a:endParaRPr>
                    </a:p>
                    <a:p>
                      <a:pPr marL="14604" algn="ctr">
                        <a:lnSpc>
                          <a:spcPct val="100000"/>
                        </a:lnSpc>
                        <a:spcBef>
                          <a:spcPts val="180"/>
                        </a:spcBef>
                      </a:pPr>
                      <a:r>
                        <a:rPr sz="1600" spc="-5" dirty="0">
                          <a:solidFill>
                            <a:srgbClr val="585858"/>
                          </a:solidFill>
                          <a:latin typeface="TT Commons" panose="02000506040000020004" pitchFamily="50" charset="0"/>
                          <a:cs typeface="Carlito"/>
                        </a:rPr>
                        <a:t>contrast</a:t>
                      </a:r>
                      <a:endParaRPr sz="1600">
                        <a:latin typeface="TT Commons" panose="02000506040000020004" pitchFamily="50" charset="0"/>
                        <a:cs typeface="Carlito"/>
                      </a:endParaRPr>
                    </a:p>
                  </a:txBody>
                  <a:tcPr marL="0" marR="0" marT="190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228600" algn="ctr">
                        <a:lnSpc>
                          <a:spcPct val="100000"/>
                        </a:lnSpc>
                        <a:spcBef>
                          <a:spcPts val="15"/>
                        </a:spcBef>
                      </a:pPr>
                      <a:r>
                        <a:rPr sz="1600" spc="-15" dirty="0">
                          <a:solidFill>
                            <a:srgbClr val="585858"/>
                          </a:solidFill>
                          <a:latin typeface="TT Commons" panose="02000506040000020004" pitchFamily="50" charset="0"/>
                          <a:cs typeface="Carlito"/>
                        </a:rPr>
                        <a:t>Melanin deposit in </a:t>
                      </a:r>
                      <a:r>
                        <a:rPr sz="1600" spc="-20" dirty="0">
                          <a:solidFill>
                            <a:srgbClr val="585858"/>
                          </a:solidFill>
                          <a:latin typeface="TT Commons" panose="02000506040000020004" pitchFamily="50" charset="0"/>
                          <a:cs typeface="Carlito"/>
                        </a:rPr>
                        <a:t>the </a:t>
                      </a:r>
                      <a:r>
                        <a:rPr sz="1600" spc="-5" dirty="0">
                          <a:solidFill>
                            <a:srgbClr val="585858"/>
                          </a:solidFill>
                          <a:latin typeface="TT Commons" panose="02000506040000020004" pitchFamily="50" charset="0"/>
                          <a:cs typeface="Carlito"/>
                        </a:rPr>
                        <a:t>basal</a:t>
                      </a:r>
                      <a:r>
                        <a:rPr sz="1600" spc="-26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endParaRPr sz="1600" dirty="0">
                        <a:latin typeface="TT Commons" panose="02000506040000020004" pitchFamily="50" charset="0"/>
                        <a:cs typeface="Carlito"/>
                      </a:endParaRPr>
                    </a:p>
                    <a:p>
                      <a:pPr marL="167005" algn="ctr">
                        <a:lnSpc>
                          <a:spcPct val="100000"/>
                        </a:lnSpc>
                        <a:spcBef>
                          <a:spcPts val="180"/>
                        </a:spcBef>
                      </a:pPr>
                      <a:r>
                        <a:rPr sz="1600" spc="-15" dirty="0">
                          <a:solidFill>
                            <a:srgbClr val="585858"/>
                          </a:solidFill>
                          <a:latin typeface="TT Commons" panose="02000506040000020004" pitchFamily="50" charset="0"/>
                          <a:cs typeface="Carlito"/>
                        </a:rPr>
                        <a:t>suprabasal</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layers</a:t>
                      </a:r>
                      <a:r>
                        <a:rPr sz="1600" spc="-9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of</a:t>
                      </a:r>
                      <a:r>
                        <a:rPr sz="1600" spc="-5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8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epidermis</a:t>
                      </a:r>
                      <a:endParaRPr sz="1600" dirty="0">
                        <a:latin typeface="TT Commons" panose="02000506040000020004" pitchFamily="50" charset="0"/>
                        <a:cs typeface="Carlito"/>
                      </a:endParaRPr>
                    </a:p>
                  </a:txBody>
                  <a:tcPr marL="0" marR="0" marT="190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extLst>
                  <a:ext uri="{0D108BD9-81ED-4DB2-BD59-A6C34878D82A}">
                    <a16:rowId xmlns:a16="http://schemas.microsoft.com/office/drawing/2014/main" val="10002"/>
                  </a:ext>
                </a:extLst>
              </a:tr>
              <a:tr h="872988">
                <a:tc>
                  <a:txBody>
                    <a:bodyPr/>
                    <a:lstStyle/>
                    <a:p>
                      <a:pPr marL="7620" algn="ctr">
                        <a:lnSpc>
                          <a:spcPct val="100000"/>
                        </a:lnSpc>
                        <a:spcBef>
                          <a:spcPts val="20"/>
                        </a:spcBef>
                      </a:pPr>
                      <a:r>
                        <a:rPr sz="1600" spc="-15" dirty="0">
                          <a:solidFill>
                            <a:srgbClr val="585858"/>
                          </a:solidFill>
                          <a:latin typeface="TT Commons" panose="02000506040000020004" pitchFamily="50" charset="0"/>
                          <a:cs typeface="Carlito"/>
                        </a:rPr>
                        <a:t>Dermal</a:t>
                      </a:r>
                      <a:endParaRPr sz="1600">
                        <a:latin typeface="TT Commons" panose="02000506040000020004" pitchFamily="50" charset="0"/>
                        <a:cs typeface="Carlito"/>
                      </a:endParaRPr>
                    </a:p>
                  </a:txBody>
                  <a:tcPr marL="0" marR="0" marT="254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8890" algn="ctr">
                        <a:lnSpc>
                          <a:spcPct val="100000"/>
                        </a:lnSpc>
                        <a:spcBef>
                          <a:spcPts val="20"/>
                        </a:spcBef>
                      </a:pPr>
                      <a:r>
                        <a:rPr sz="1600" spc="-20" dirty="0">
                          <a:solidFill>
                            <a:srgbClr val="585858"/>
                          </a:solidFill>
                          <a:latin typeface="TT Commons" panose="02000506040000020004" pitchFamily="50" charset="0"/>
                          <a:cs typeface="Carlito"/>
                        </a:rPr>
                        <a:t>Grey-blue</a:t>
                      </a:r>
                      <a:endParaRPr sz="1600">
                        <a:latin typeface="TT Commons" panose="02000506040000020004" pitchFamily="50" charset="0"/>
                        <a:cs typeface="Carlito"/>
                      </a:endParaRPr>
                    </a:p>
                  </a:txBody>
                  <a:tcPr marL="0" marR="0" marT="254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287655">
                        <a:lnSpc>
                          <a:spcPct val="100000"/>
                        </a:lnSpc>
                        <a:spcBef>
                          <a:spcPts val="20"/>
                        </a:spcBef>
                      </a:pPr>
                      <a:r>
                        <a:rPr sz="1600" dirty="0">
                          <a:solidFill>
                            <a:srgbClr val="585858"/>
                          </a:solidFill>
                          <a:latin typeface="TT Commons" panose="02000506040000020004" pitchFamily="50" charset="0"/>
                          <a:cs typeface="Carlito"/>
                        </a:rPr>
                        <a:t>Does </a:t>
                      </a:r>
                      <a:r>
                        <a:rPr sz="1600" spc="-10" dirty="0">
                          <a:solidFill>
                            <a:srgbClr val="585858"/>
                          </a:solidFill>
                          <a:latin typeface="TT Commons" panose="02000506040000020004" pitchFamily="50" charset="0"/>
                          <a:cs typeface="Carlito"/>
                        </a:rPr>
                        <a:t>not</a:t>
                      </a:r>
                      <a:r>
                        <a:rPr sz="1600" spc="-220" dirty="0">
                          <a:solidFill>
                            <a:srgbClr val="585858"/>
                          </a:solidFill>
                          <a:latin typeface="TT Commons" panose="02000506040000020004" pitchFamily="50" charset="0"/>
                          <a:cs typeface="Carlito"/>
                        </a:rPr>
                        <a:t> </a:t>
                      </a:r>
                      <a:r>
                        <a:rPr sz="1600" spc="-35" dirty="0">
                          <a:solidFill>
                            <a:srgbClr val="585858"/>
                          </a:solidFill>
                          <a:latin typeface="TT Commons" panose="02000506040000020004" pitchFamily="50" charset="0"/>
                          <a:cs typeface="Carlito"/>
                        </a:rPr>
                        <a:t>highlight</a:t>
                      </a:r>
                      <a:endParaRPr sz="1600" dirty="0">
                        <a:latin typeface="TT Commons" panose="02000506040000020004" pitchFamily="50" charset="0"/>
                        <a:cs typeface="Carlito"/>
                      </a:endParaRPr>
                    </a:p>
                    <a:p>
                      <a:pPr marL="277495">
                        <a:lnSpc>
                          <a:spcPct val="100000"/>
                        </a:lnSpc>
                        <a:spcBef>
                          <a:spcPts val="185"/>
                        </a:spcBef>
                      </a:pPr>
                      <a:r>
                        <a:rPr sz="1600" spc="-10" dirty="0">
                          <a:solidFill>
                            <a:srgbClr val="585858"/>
                          </a:solidFill>
                          <a:latin typeface="TT Commons" panose="02000506040000020004" pitchFamily="50" charset="0"/>
                          <a:cs typeface="Carlito"/>
                        </a:rPr>
                        <a:t>contrasting</a:t>
                      </a:r>
                      <a:r>
                        <a:rPr sz="1600" spc="-21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colour</a:t>
                      </a:r>
                      <a:endParaRPr sz="1600" dirty="0">
                        <a:latin typeface="TT Commons" panose="02000506040000020004" pitchFamily="50" charset="0"/>
                        <a:cs typeface="Carlito"/>
                      </a:endParaRPr>
                    </a:p>
                  </a:txBody>
                  <a:tcPr marL="0" marR="0" marT="254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10795" algn="ctr">
                        <a:lnSpc>
                          <a:spcPct val="100000"/>
                        </a:lnSpc>
                        <a:spcBef>
                          <a:spcPts val="20"/>
                        </a:spcBef>
                      </a:pPr>
                      <a:r>
                        <a:rPr sz="1600" spc="-15" dirty="0">
                          <a:solidFill>
                            <a:srgbClr val="585858"/>
                          </a:solidFill>
                          <a:latin typeface="TT Commons" panose="02000506040000020004" pitchFamily="50" charset="0"/>
                          <a:cs typeface="Carlito"/>
                        </a:rPr>
                        <a:t>Macrophages</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full</a:t>
                      </a:r>
                      <a:r>
                        <a:rPr sz="1600" spc="-10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of</a:t>
                      </a:r>
                      <a:r>
                        <a:rPr sz="1600" spc="-5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melanin</a:t>
                      </a:r>
                      <a:r>
                        <a:rPr sz="1600" spc="-13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in</a:t>
                      </a:r>
                      <a:r>
                        <a:rPr sz="1600" spc="-13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a:t>
                      </a:r>
                      <a:endParaRPr sz="1600" dirty="0">
                        <a:latin typeface="TT Commons" panose="02000506040000020004" pitchFamily="50" charset="0"/>
                        <a:cs typeface="Carlito"/>
                      </a:endParaRPr>
                    </a:p>
                    <a:p>
                      <a:pPr marL="177165" marR="148590" indent="-8890" algn="ctr">
                        <a:lnSpc>
                          <a:spcPct val="110500"/>
                        </a:lnSpc>
                        <a:spcBef>
                          <a:spcPts val="5"/>
                        </a:spcBef>
                      </a:pPr>
                      <a:r>
                        <a:rPr sz="1600" spc="-10" dirty="0">
                          <a:solidFill>
                            <a:srgbClr val="585858"/>
                          </a:solidFill>
                          <a:latin typeface="TT Commons" panose="02000506040000020004" pitchFamily="50" charset="0"/>
                          <a:cs typeface="Carlito"/>
                        </a:rPr>
                        <a:t>perivascular</a:t>
                      </a:r>
                      <a:r>
                        <a:rPr sz="1600" spc="-12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location</a:t>
                      </a:r>
                      <a:r>
                        <a:rPr sz="1600" spc="-13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found</a:t>
                      </a:r>
                      <a:r>
                        <a:rPr sz="1600" spc="-13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in</a:t>
                      </a:r>
                      <a:r>
                        <a:rPr sz="1600" spc="-13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  </a:t>
                      </a:r>
                      <a:r>
                        <a:rPr sz="1600" spc="-10" dirty="0">
                          <a:solidFill>
                            <a:srgbClr val="585858"/>
                          </a:solidFill>
                          <a:latin typeface="TT Commons" panose="02000506040000020004" pitchFamily="50" charset="0"/>
                          <a:cs typeface="Carlito"/>
                        </a:rPr>
                        <a:t>superficial</a:t>
                      </a:r>
                      <a:r>
                        <a:rPr sz="1600" spc="-10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25" dirty="0">
                          <a:solidFill>
                            <a:srgbClr val="585858"/>
                          </a:solidFill>
                          <a:latin typeface="TT Commons" panose="02000506040000020004" pitchFamily="50" charset="0"/>
                          <a:cs typeface="Carlito"/>
                        </a:rPr>
                        <a:t> </a:t>
                      </a:r>
                      <a:r>
                        <a:rPr sz="1600" spc="-30" dirty="0">
                          <a:solidFill>
                            <a:srgbClr val="585858"/>
                          </a:solidFill>
                          <a:latin typeface="TT Commons" panose="02000506040000020004" pitchFamily="50" charset="0"/>
                          <a:cs typeface="Carlito"/>
                        </a:rPr>
                        <a:t>middle</a:t>
                      </a:r>
                      <a:r>
                        <a:rPr sz="1600" spc="-5" dirty="0">
                          <a:solidFill>
                            <a:srgbClr val="585858"/>
                          </a:solidFill>
                          <a:latin typeface="TT Commons" panose="02000506040000020004" pitchFamily="50" charset="0"/>
                          <a:cs typeface="Carlito"/>
                        </a:rPr>
                        <a:t> layer</a:t>
                      </a:r>
                      <a:r>
                        <a:rPr sz="1600" spc="-10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of</a:t>
                      </a:r>
                      <a:r>
                        <a:rPr sz="1600" spc="-50" dirty="0">
                          <a:solidFill>
                            <a:srgbClr val="585858"/>
                          </a:solidFill>
                          <a:latin typeface="TT Commons" panose="02000506040000020004" pitchFamily="50" charset="0"/>
                          <a:cs typeface="Carlito"/>
                        </a:rPr>
                        <a:t> </a:t>
                      </a:r>
                      <a:r>
                        <a:rPr sz="1600" spc="-20" dirty="0" smtClean="0">
                          <a:solidFill>
                            <a:srgbClr val="585858"/>
                          </a:solidFill>
                          <a:latin typeface="TT Commons" panose="02000506040000020004" pitchFamily="50" charset="0"/>
                          <a:cs typeface="Carlito"/>
                        </a:rPr>
                        <a:t>the</a:t>
                      </a:r>
                      <a:r>
                        <a:rPr lang="es-ES" sz="1600" spc="0" baseline="0" dirty="0" smtClean="0">
                          <a:solidFill>
                            <a:schemeClr val="tx1"/>
                          </a:solidFill>
                          <a:latin typeface="TT Commons" panose="02000506040000020004" pitchFamily="50" charset="0"/>
                          <a:cs typeface="Carlito"/>
                        </a:rPr>
                        <a:t> </a:t>
                      </a:r>
                      <a:r>
                        <a:rPr sz="1600" spc="-25" dirty="0" smtClean="0">
                          <a:solidFill>
                            <a:srgbClr val="585858"/>
                          </a:solidFill>
                          <a:latin typeface="TT Commons" panose="02000506040000020004" pitchFamily="50" charset="0"/>
                          <a:cs typeface="Carlito"/>
                        </a:rPr>
                        <a:t>dermis</a:t>
                      </a:r>
                      <a:endParaRPr sz="1600" dirty="0">
                        <a:latin typeface="TT Commons" panose="02000506040000020004" pitchFamily="50" charset="0"/>
                        <a:cs typeface="Carlito"/>
                      </a:endParaRPr>
                    </a:p>
                  </a:txBody>
                  <a:tcPr marL="0" marR="0" marT="254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extLst>
                  <a:ext uri="{0D108BD9-81ED-4DB2-BD59-A6C34878D82A}">
                    <a16:rowId xmlns:a16="http://schemas.microsoft.com/office/drawing/2014/main" val="10003"/>
                  </a:ext>
                </a:extLst>
              </a:tr>
              <a:tr h="624978">
                <a:tc>
                  <a:txBody>
                    <a:bodyPr/>
                    <a:lstStyle/>
                    <a:p>
                      <a:pPr marL="11430" algn="ctr">
                        <a:lnSpc>
                          <a:spcPct val="100000"/>
                        </a:lnSpc>
                        <a:spcBef>
                          <a:spcPts val="35"/>
                        </a:spcBef>
                      </a:pPr>
                      <a:r>
                        <a:rPr sz="1600" spc="-15" dirty="0">
                          <a:solidFill>
                            <a:srgbClr val="585858"/>
                          </a:solidFill>
                          <a:latin typeface="TT Commons" panose="02000506040000020004" pitchFamily="50" charset="0"/>
                          <a:cs typeface="Carlito"/>
                        </a:rPr>
                        <a:t>Mixed</a:t>
                      </a:r>
                      <a:endParaRPr sz="1600">
                        <a:latin typeface="TT Commons" panose="02000506040000020004" pitchFamily="50" charset="0"/>
                        <a:cs typeface="Carlito"/>
                      </a:endParaRPr>
                    </a:p>
                  </a:txBody>
                  <a:tcPr marL="0" marR="0" marT="444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algn="ctr">
                        <a:lnSpc>
                          <a:spcPct val="100000"/>
                        </a:lnSpc>
                        <a:spcBef>
                          <a:spcPts val="35"/>
                        </a:spcBef>
                      </a:pPr>
                      <a:r>
                        <a:rPr sz="1600" spc="-10" dirty="0">
                          <a:solidFill>
                            <a:srgbClr val="585858"/>
                          </a:solidFill>
                          <a:latin typeface="TT Commons" panose="02000506040000020004" pitchFamily="50" charset="0"/>
                          <a:cs typeface="Carlito"/>
                        </a:rPr>
                        <a:t>Dark</a:t>
                      </a:r>
                      <a:r>
                        <a:rPr sz="1600" spc="-12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coffee</a:t>
                      </a:r>
                      <a:endParaRPr sz="1600">
                        <a:latin typeface="TT Commons" panose="02000506040000020004" pitchFamily="50" charset="0"/>
                        <a:cs typeface="Carlito"/>
                      </a:endParaRPr>
                    </a:p>
                  </a:txBody>
                  <a:tcPr marL="0" marR="0" marT="444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6985" algn="ctr">
                        <a:lnSpc>
                          <a:spcPct val="100000"/>
                        </a:lnSpc>
                        <a:spcBef>
                          <a:spcPts val="35"/>
                        </a:spcBef>
                      </a:pPr>
                      <a:r>
                        <a:rPr sz="1600" spc="-30" dirty="0">
                          <a:solidFill>
                            <a:srgbClr val="585858"/>
                          </a:solidFill>
                          <a:latin typeface="TT Commons" panose="02000506040000020004" pitchFamily="50" charset="0"/>
                          <a:cs typeface="Carlito"/>
                        </a:rPr>
                        <a:t>Highlights</a:t>
                      </a:r>
                      <a:r>
                        <a:rPr sz="1600" spc="2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colour</a:t>
                      </a:r>
                      <a:endParaRPr sz="1600">
                        <a:latin typeface="TT Commons" panose="02000506040000020004" pitchFamily="50" charset="0"/>
                        <a:cs typeface="Carlito"/>
                      </a:endParaRPr>
                    </a:p>
                    <a:p>
                      <a:pPr marL="114935" marR="93345" algn="ctr">
                        <a:lnSpc>
                          <a:spcPct val="110500"/>
                        </a:lnSpc>
                        <a:spcBef>
                          <a:spcPts val="5"/>
                        </a:spcBef>
                      </a:pPr>
                      <a:r>
                        <a:rPr sz="1600" spc="-5" dirty="0">
                          <a:solidFill>
                            <a:srgbClr val="585858"/>
                          </a:solidFill>
                          <a:latin typeface="TT Commons" panose="02000506040000020004" pitchFamily="50" charset="0"/>
                          <a:cs typeface="Carlito"/>
                        </a:rPr>
                        <a:t>contrast</a:t>
                      </a:r>
                      <a:r>
                        <a:rPr sz="1600" spc="-114"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in</a:t>
                      </a:r>
                      <a:r>
                        <a:rPr sz="1600" spc="-14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some</a:t>
                      </a:r>
                      <a:r>
                        <a:rPr sz="1600" spc="-10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areas  </a:t>
                      </a:r>
                      <a:r>
                        <a:rPr sz="1600" spc="-35" dirty="0">
                          <a:solidFill>
                            <a:srgbClr val="585858"/>
                          </a:solidFill>
                          <a:latin typeface="TT Commons" panose="02000506040000020004" pitchFamily="50" charset="0"/>
                          <a:cs typeface="Carlito"/>
                        </a:rPr>
                        <a:t>but </a:t>
                      </a:r>
                      <a:r>
                        <a:rPr sz="1600" spc="-10" dirty="0">
                          <a:solidFill>
                            <a:srgbClr val="585858"/>
                          </a:solidFill>
                          <a:latin typeface="TT Commons" panose="02000506040000020004" pitchFamily="50" charset="0"/>
                          <a:cs typeface="Carlito"/>
                        </a:rPr>
                        <a:t>not </a:t>
                      </a:r>
                      <a:r>
                        <a:rPr sz="1600" spc="-15" dirty="0">
                          <a:solidFill>
                            <a:srgbClr val="585858"/>
                          </a:solidFill>
                          <a:latin typeface="TT Commons" panose="02000506040000020004" pitchFamily="50" charset="0"/>
                          <a:cs typeface="Carlito"/>
                        </a:rPr>
                        <a:t>in</a:t>
                      </a:r>
                      <a:r>
                        <a:rPr sz="1600" spc="-5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others</a:t>
                      </a:r>
                      <a:endParaRPr sz="1600">
                        <a:latin typeface="TT Commons" panose="02000506040000020004" pitchFamily="50" charset="0"/>
                        <a:cs typeface="Carlito"/>
                      </a:endParaRPr>
                    </a:p>
                  </a:txBody>
                  <a:tcPr marL="0" marR="0" marT="444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14604" algn="ctr">
                        <a:lnSpc>
                          <a:spcPct val="100000"/>
                        </a:lnSpc>
                        <a:spcBef>
                          <a:spcPts val="35"/>
                        </a:spcBef>
                      </a:pPr>
                      <a:r>
                        <a:rPr sz="1600" spc="-15" dirty="0">
                          <a:solidFill>
                            <a:srgbClr val="585858"/>
                          </a:solidFill>
                          <a:latin typeface="TT Commons" panose="02000506040000020004" pitchFamily="50" charset="0"/>
                          <a:cs typeface="Carlito"/>
                        </a:rPr>
                        <a:t>Melanin</a:t>
                      </a:r>
                      <a:r>
                        <a:rPr sz="1600" spc="-5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deposits</a:t>
                      </a:r>
                      <a:r>
                        <a:rPr sz="1600" spc="-10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are</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found</a:t>
                      </a:r>
                      <a:r>
                        <a:rPr sz="1600" spc="-13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in</a:t>
                      </a:r>
                      <a:r>
                        <a:rPr sz="1600" spc="-5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endParaRPr sz="1600" dirty="0">
                        <a:latin typeface="TT Commons" panose="02000506040000020004" pitchFamily="50" charset="0"/>
                        <a:cs typeface="Carlito"/>
                      </a:endParaRPr>
                    </a:p>
                    <a:p>
                      <a:pPr marL="17145" algn="ctr">
                        <a:lnSpc>
                          <a:spcPct val="100000"/>
                        </a:lnSpc>
                        <a:spcBef>
                          <a:spcPts val="185"/>
                        </a:spcBef>
                      </a:pPr>
                      <a:r>
                        <a:rPr sz="1600" spc="-20" dirty="0">
                          <a:solidFill>
                            <a:srgbClr val="585858"/>
                          </a:solidFill>
                          <a:latin typeface="TT Commons" panose="02000506040000020004" pitchFamily="50" charset="0"/>
                          <a:cs typeface="Carlito"/>
                        </a:rPr>
                        <a:t>epidermis </a:t>
                      </a:r>
                      <a:r>
                        <a:rPr sz="1600" spc="-10" dirty="0">
                          <a:solidFill>
                            <a:srgbClr val="585858"/>
                          </a:solidFill>
                          <a:latin typeface="TT Commons" panose="02000506040000020004" pitchFamily="50" charset="0"/>
                          <a:cs typeface="Carlito"/>
                        </a:rPr>
                        <a:t>and </a:t>
                      </a:r>
                      <a:r>
                        <a:rPr sz="1600" spc="-20" dirty="0">
                          <a:solidFill>
                            <a:srgbClr val="585858"/>
                          </a:solidFill>
                          <a:latin typeface="TT Commons" panose="02000506040000020004" pitchFamily="50" charset="0"/>
                          <a:cs typeface="Carlito"/>
                        </a:rPr>
                        <a:t>the</a:t>
                      </a:r>
                      <a:r>
                        <a:rPr sz="1600" spc="-13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dermis.</a:t>
                      </a:r>
                      <a:endParaRPr sz="1600" dirty="0">
                        <a:latin typeface="TT Commons" panose="02000506040000020004" pitchFamily="50" charset="0"/>
                        <a:cs typeface="Carlito"/>
                      </a:endParaRPr>
                    </a:p>
                  </a:txBody>
                  <a:tcPr marL="0" marR="0" marT="4445"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extLst>
                  <a:ext uri="{0D108BD9-81ED-4DB2-BD59-A6C34878D82A}">
                    <a16:rowId xmlns:a16="http://schemas.microsoft.com/office/drawing/2014/main" val="10004"/>
                  </a:ext>
                </a:extLst>
              </a:tr>
              <a:tr h="424931">
                <a:tc>
                  <a:txBody>
                    <a:bodyPr/>
                    <a:lstStyle/>
                    <a:p>
                      <a:pPr algn="ctr">
                        <a:lnSpc>
                          <a:spcPct val="100000"/>
                        </a:lnSpc>
                        <a:spcBef>
                          <a:spcPts val="50"/>
                        </a:spcBef>
                      </a:pPr>
                      <a:r>
                        <a:rPr sz="1600" spc="-15" dirty="0">
                          <a:solidFill>
                            <a:srgbClr val="585858"/>
                          </a:solidFill>
                          <a:latin typeface="TT Commons" panose="02000506040000020004" pitchFamily="50" charset="0"/>
                          <a:cs typeface="Carlito"/>
                        </a:rPr>
                        <a:t>Indeterminate</a:t>
                      </a:r>
                      <a:endParaRPr sz="1600">
                        <a:latin typeface="TT Commons" panose="02000506040000020004" pitchFamily="50" charset="0"/>
                        <a:cs typeface="Carlito"/>
                      </a:endParaRPr>
                    </a:p>
                  </a:txBody>
                  <a:tcPr marL="0" marR="0" marT="635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13970" algn="ctr">
                        <a:lnSpc>
                          <a:spcPct val="100000"/>
                        </a:lnSpc>
                        <a:spcBef>
                          <a:spcPts val="50"/>
                        </a:spcBef>
                      </a:pPr>
                      <a:r>
                        <a:rPr sz="1600" spc="-20" dirty="0">
                          <a:solidFill>
                            <a:srgbClr val="585858"/>
                          </a:solidFill>
                          <a:latin typeface="TT Commons" panose="02000506040000020004" pitchFamily="50" charset="0"/>
                          <a:cs typeface="Carlito"/>
                        </a:rPr>
                        <a:t>Grey-blue</a:t>
                      </a:r>
                      <a:r>
                        <a:rPr sz="1600" spc="-10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endParaRPr sz="1600">
                        <a:latin typeface="TT Commons" panose="02000506040000020004" pitchFamily="50" charset="0"/>
                        <a:cs typeface="Carlito"/>
                      </a:endParaRPr>
                    </a:p>
                    <a:p>
                      <a:pPr marL="13335" algn="ctr">
                        <a:lnSpc>
                          <a:spcPct val="100000"/>
                        </a:lnSpc>
                        <a:spcBef>
                          <a:spcPts val="180"/>
                        </a:spcBef>
                      </a:pPr>
                      <a:r>
                        <a:rPr sz="1600" spc="-20" dirty="0">
                          <a:solidFill>
                            <a:srgbClr val="585858"/>
                          </a:solidFill>
                          <a:latin typeface="TT Commons" panose="02000506040000020004" pitchFamily="50" charset="0"/>
                          <a:cs typeface="Carlito"/>
                        </a:rPr>
                        <a:t>unknown</a:t>
                      </a:r>
                      <a:endParaRPr sz="1600">
                        <a:latin typeface="TT Commons" panose="02000506040000020004" pitchFamily="50" charset="0"/>
                        <a:cs typeface="Carlito"/>
                      </a:endParaRPr>
                    </a:p>
                  </a:txBody>
                  <a:tcPr marL="0" marR="0" marT="635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5080" algn="ctr">
                        <a:lnSpc>
                          <a:spcPct val="100000"/>
                        </a:lnSpc>
                        <a:spcBef>
                          <a:spcPts val="50"/>
                        </a:spcBef>
                      </a:pPr>
                      <a:r>
                        <a:rPr sz="1600" spc="-20" dirty="0">
                          <a:solidFill>
                            <a:srgbClr val="585858"/>
                          </a:solidFill>
                          <a:latin typeface="TT Commons" panose="02000506040000020004" pitchFamily="50" charset="0"/>
                          <a:cs typeface="Carlito"/>
                        </a:rPr>
                        <a:t>Skin types </a:t>
                      </a:r>
                      <a:r>
                        <a:rPr sz="1600" spc="-5" dirty="0">
                          <a:solidFill>
                            <a:srgbClr val="585858"/>
                          </a:solidFill>
                          <a:latin typeface="TT Commons" panose="02000506040000020004" pitchFamily="50" charset="0"/>
                          <a:cs typeface="Carlito"/>
                        </a:rPr>
                        <a:t>5 </a:t>
                      </a:r>
                      <a:r>
                        <a:rPr sz="1600" spc="-10" dirty="0">
                          <a:solidFill>
                            <a:srgbClr val="585858"/>
                          </a:solidFill>
                          <a:latin typeface="TT Commons" panose="02000506040000020004" pitchFamily="50" charset="0"/>
                          <a:cs typeface="Carlito"/>
                        </a:rPr>
                        <a:t>and</a:t>
                      </a:r>
                      <a:r>
                        <a:rPr sz="1600" spc="-19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6</a:t>
                      </a:r>
                      <a:endParaRPr sz="1600">
                        <a:latin typeface="TT Commons" panose="02000506040000020004" pitchFamily="50" charset="0"/>
                        <a:cs typeface="Carlito"/>
                      </a:endParaRPr>
                    </a:p>
                  </a:txBody>
                  <a:tcPr marL="0" marR="0" marT="635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tc>
                  <a:txBody>
                    <a:bodyPr/>
                    <a:lstStyle/>
                    <a:p>
                      <a:pPr marL="14604" algn="ctr">
                        <a:lnSpc>
                          <a:spcPct val="100000"/>
                        </a:lnSpc>
                        <a:spcBef>
                          <a:spcPts val="50"/>
                        </a:spcBef>
                      </a:pPr>
                      <a:r>
                        <a:rPr sz="1600" spc="-15" dirty="0">
                          <a:solidFill>
                            <a:srgbClr val="585858"/>
                          </a:solidFill>
                          <a:latin typeface="TT Commons" panose="02000506040000020004" pitchFamily="50" charset="0"/>
                          <a:cs typeface="Carlito"/>
                        </a:rPr>
                        <a:t>Melanin</a:t>
                      </a:r>
                      <a:r>
                        <a:rPr sz="1600" spc="-5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deposits</a:t>
                      </a:r>
                      <a:r>
                        <a:rPr sz="1600" spc="-10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are</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found</a:t>
                      </a:r>
                      <a:r>
                        <a:rPr sz="1600" spc="-13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in</a:t>
                      </a:r>
                      <a:r>
                        <a:rPr sz="1600" spc="-5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endParaRPr sz="1600" dirty="0">
                        <a:latin typeface="TT Commons" panose="02000506040000020004" pitchFamily="50" charset="0"/>
                        <a:cs typeface="Carlito"/>
                      </a:endParaRPr>
                    </a:p>
                    <a:p>
                      <a:pPr marL="4445" algn="ctr">
                        <a:lnSpc>
                          <a:spcPct val="100000"/>
                        </a:lnSpc>
                        <a:spcBef>
                          <a:spcPts val="180"/>
                        </a:spcBef>
                      </a:pPr>
                      <a:r>
                        <a:rPr sz="1600" spc="-20" dirty="0">
                          <a:solidFill>
                            <a:srgbClr val="585858"/>
                          </a:solidFill>
                          <a:latin typeface="TT Commons" panose="02000506040000020004" pitchFamily="50" charset="0"/>
                          <a:cs typeface="Carlito"/>
                        </a:rPr>
                        <a:t>dermis.</a:t>
                      </a:r>
                      <a:endParaRPr sz="1600" dirty="0">
                        <a:latin typeface="TT Commons" panose="02000506040000020004" pitchFamily="50" charset="0"/>
                        <a:cs typeface="Carlito"/>
                      </a:endParaRPr>
                    </a:p>
                  </a:txBody>
                  <a:tcPr marL="0" marR="0" marT="6350" marB="0">
                    <a:lnL w="12700">
                      <a:solidFill>
                        <a:srgbClr val="C0504D"/>
                      </a:solidFill>
                      <a:prstDash val="solid"/>
                    </a:lnL>
                    <a:lnR w="12700">
                      <a:solidFill>
                        <a:srgbClr val="C0504D"/>
                      </a:solidFill>
                      <a:prstDash val="solid"/>
                    </a:lnR>
                    <a:lnT w="12700">
                      <a:solidFill>
                        <a:srgbClr val="C0504D"/>
                      </a:solidFill>
                      <a:prstDash val="solid"/>
                    </a:lnT>
                    <a:lnB w="12700">
                      <a:solidFill>
                        <a:srgbClr val="C0504D"/>
                      </a:solidFill>
                      <a:prstDash val="soli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30276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861058" y="428212"/>
            <a:ext cx="1347471" cy="380873"/>
          </a:xfrm>
          <a:prstGeom prst="rect">
            <a:avLst/>
          </a:prstGeom>
        </p:spPr>
        <p:txBody>
          <a:bodyPr vert="horz" wrap="square" lIns="0" tIns="11430" rIns="0" bIns="0" rtlCol="0">
            <a:spAutoFit/>
          </a:bodyPr>
          <a:lstStyle/>
          <a:p>
            <a:pPr marL="12700">
              <a:lnSpc>
                <a:spcPct val="100000"/>
              </a:lnSpc>
              <a:spcBef>
                <a:spcPts val="90"/>
              </a:spcBef>
            </a:pPr>
            <a:r>
              <a:rPr sz="2400" spc="300" dirty="0" smtClean="0">
                <a:latin typeface="Bebas Neue Regular" panose="00000500000000000000" pitchFamily="50" charset="0"/>
              </a:rPr>
              <a:t>MELASMA</a:t>
            </a:r>
            <a:endParaRPr sz="2400" spc="300" dirty="0">
              <a:latin typeface="Bebas Neue Regular" panose="00000500000000000000" pitchFamily="50" charset="0"/>
            </a:endParaRPr>
          </a:p>
        </p:txBody>
      </p:sp>
      <p:grpSp>
        <p:nvGrpSpPr>
          <p:cNvPr id="24" name="object 2"/>
          <p:cNvGrpSpPr/>
          <p:nvPr/>
        </p:nvGrpSpPr>
        <p:grpSpPr>
          <a:xfrm>
            <a:off x="660400" y="2328863"/>
            <a:ext cx="8315706" cy="2479040"/>
            <a:chOff x="2194560" y="2194560"/>
            <a:chExt cx="7366000" cy="2479040"/>
          </a:xfrm>
        </p:grpSpPr>
        <p:sp>
          <p:nvSpPr>
            <p:cNvPr id="25" name="object 3"/>
            <p:cNvSpPr/>
            <p:nvPr/>
          </p:nvSpPr>
          <p:spPr>
            <a:xfrm>
              <a:off x="2209800" y="2209800"/>
              <a:ext cx="7335520" cy="2448560"/>
            </a:xfrm>
            <a:custGeom>
              <a:avLst/>
              <a:gdLst/>
              <a:ahLst/>
              <a:cxnLst/>
              <a:rect l="l" t="t" r="r" b="b"/>
              <a:pathLst>
                <a:path w="7335520" h="2448560">
                  <a:moveTo>
                    <a:pt x="7335520" y="0"/>
                  </a:moveTo>
                  <a:lnTo>
                    <a:pt x="0" y="0"/>
                  </a:lnTo>
                  <a:lnTo>
                    <a:pt x="0" y="2448560"/>
                  </a:lnTo>
                  <a:lnTo>
                    <a:pt x="7335520" y="2448560"/>
                  </a:lnTo>
                  <a:lnTo>
                    <a:pt x="7335520" y="0"/>
                  </a:lnTo>
                  <a:close/>
                </a:path>
              </a:pathLst>
            </a:custGeom>
            <a:solidFill>
              <a:srgbClr val="F1F1F1"/>
            </a:solidFill>
          </p:spPr>
          <p:txBody>
            <a:bodyPr wrap="square" lIns="0" tIns="0" rIns="0" bIns="0" rtlCol="0"/>
            <a:lstStyle/>
            <a:p>
              <a:endParaRPr/>
            </a:p>
          </p:txBody>
        </p:sp>
        <p:sp>
          <p:nvSpPr>
            <p:cNvPr id="26" name="object 4"/>
            <p:cNvSpPr/>
            <p:nvPr/>
          </p:nvSpPr>
          <p:spPr>
            <a:xfrm>
              <a:off x="2209800" y="2209800"/>
              <a:ext cx="7335520" cy="2448560"/>
            </a:xfrm>
            <a:custGeom>
              <a:avLst/>
              <a:gdLst/>
              <a:ahLst/>
              <a:cxnLst/>
              <a:rect l="l" t="t" r="r" b="b"/>
              <a:pathLst>
                <a:path w="7335520" h="2448560">
                  <a:moveTo>
                    <a:pt x="0" y="2448560"/>
                  </a:moveTo>
                  <a:lnTo>
                    <a:pt x="7335520" y="2448560"/>
                  </a:lnTo>
                  <a:lnTo>
                    <a:pt x="7335520" y="0"/>
                  </a:lnTo>
                  <a:lnTo>
                    <a:pt x="0" y="0"/>
                  </a:lnTo>
                  <a:lnTo>
                    <a:pt x="0" y="2448560"/>
                  </a:lnTo>
                  <a:close/>
                </a:path>
              </a:pathLst>
            </a:custGeom>
            <a:ln w="30480">
              <a:solidFill>
                <a:srgbClr val="F1F1F1"/>
              </a:solidFill>
            </a:ln>
          </p:spPr>
          <p:txBody>
            <a:bodyPr wrap="square" lIns="0" tIns="0" rIns="0" bIns="0" rtlCol="0"/>
            <a:lstStyle/>
            <a:p>
              <a:endParaRPr/>
            </a:p>
          </p:txBody>
        </p:sp>
      </p:grpSp>
      <p:sp>
        <p:nvSpPr>
          <p:cNvPr id="27" name="object 10"/>
          <p:cNvSpPr txBox="1"/>
          <p:nvPr/>
        </p:nvSpPr>
        <p:spPr>
          <a:xfrm>
            <a:off x="660400" y="1104900"/>
            <a:ext cx="8229600" cy="884216"/>
          </a:xfrm>
          <a:prstGeom prst="rect">
            <a:avLst/>
          </a:prstGeom>
        </p:spPr>
        <p:txBody>
          <a:bodyPr vert="horz" wrap="square" lIns="0" tIns="24765" rIns="0" bIns="0" rtlCol="0">
            <a:spAutoFit/>
          </a:bodyPr>
          <a:lstStyle/>
          <a:p>
            <a:pPr marL="358140" marR="5080" indent="-346075" algn="just">
              <a:lnSpc>
                <a:spcPts val="1680"/>
              </a:lnSpc>
              <a:spcBef>
                <a:spcPts val="195"/>
              </a:spcBef>
            </a:pPr>
            <a:r>
              <a:rPr sz="1600" spc="-15" dirty="0">
                <a:solidFill>
                  <a:srgbClr val="585858"/>
                </a:solidFill>
                <a:latin typeface="TT Commons" panose="02000506040000020004" pitchFamily="50" charset="0"/>
                <a:cs typeface="Carlito"/>
              </a:rPr>
              <a:t>The </a:t>
            </a:r>
            <a:r>
              <a:rPr sz="1600" b="1" spc="-20" dirty="0">
                <a:solidFill>
                  <a:srgbClr val="585858"/>
                </a:solidFill>
                <a:latin typeface="TT Commons" panose="02000506040000020004" pitchFamily="50" charset="0"/>
                <a:cs typeface="Carlito"/>
              </a:rPr>
              <a:t>Melasma </a:t>
            </a:r>
            <a:r>
              <a:rPr sz="1600" b="1" spc="-15" dirty="0">
                <a:solidFill>
                  <a:srgbClr val="585858"/>
                </a:solidFill>
                <a:latin typeface="TT Commons" panose="02000506040000020004" pitchFamily="50" charset="0"/>
                <a:cs typeface="Carlito"/>
              </a:rPr>
              <a:t>Area </a:t>
            </a:r>
            <a:r>
              <a:rPr sz="1600" b="1" spc="-25" dirty="0">
                <a:solidFill>
                  <a:srgbClr val="585858"/>
                </a:solidFill>
                <a:latin typeface="TT Commons" panose="02000506040000020004" pitchFamily="50" charset="0"/>
                <a:cs typeface="Carlito"/>
              </a:rPr>
              <a:t>and </a:t>
            </a:r>
            <a:r>
              <a:rPr sz="1600" b="1" spc="-30" dirty="0">
                <a:solidFill>
                  <a:srgbClr val="585858"/>
                </a:solidFill>
                <a:latin typeface="TT Commons" panose="02000506040000020004" pitchFamily="50" charset="0"/>
                <a:cs typeface="Carlito"/>
              </a:rPr>
              <a:t>Severity </a:t>
            </a:r>
            <a:r>
              <a:rPr sz="1600" b="1" spc="-25" dirty="0">
                <a:solidFill>
                  <a:srgbClr val="585858"/>
                </a:solidFill>
                <a:latin typeface="TT Commons" panose="02000506040000020004" pitchFamily="50" charset="0"/>
                <a:cs typeface="Carlito"/>
              </a:rPr>
              <a:t>Index </a:t>
            </a:r>
            <a:r>
              <a:rPr sz="1600" spc="-20" dirty="0">
                <a:solidFill>
                  <a:srgbClr val="585858"/>
                </a:solidFill>
                <a:latin typeface="TT Commons" panose="02000506040000020004" pitchFamily="50" charset="0"/>
                <a:cs typeface="Carlito"/>
              </a:rPr>
              <a:t>(MASI) </a:t>
            </a:r>
            <a:r>
              <a:rPr sz="1600" spc="-10" dirty="0">
                <a:solidFill>
                  <a:srgbClr val="585858"/>
                </a:solidFill>
                <a:latin typeface="TT Commons" panose="02000506040000020004" pitchFamily="50" charset="0"/>
                <a:cs typeface="Carlito"/>
              </a:rPr>
              <a:t>is </a:t>
            </a:r>
            <a:r>
              <a:rPr sz="1600" spc="-15" dirty="0">
                <a:solidFill>
                  <a:srgbClr val="585858"/>
                </a:solidFill>
                <a:latin typeface="TT Commons" panose="02000506040000020004" pitchFamily="50" charset="0"/>
                <a:cs typeface="Carlito"/>
              </a:rPr>
              <a:t>particularly </a:t>
            </a:r>
            <a:r>
              <a:rPr sz="1600" spc="-35" dirty="0">
                <a:solidFill>
                  <a:srgbClr val="585858"/>
                </a:solidFill>
                <a:latin typeface="TT Commons" panose="02000506040000020004" pitchFamily="50" charset="0"/>
                <a:cs typeface="Carlito"/>
              </a:rPr>
              <a:t>useful. </a:t>
            </a:r>
            <a:r>
              <a:rPr sz="1600" spc="15" dirty="0">
                <a:solidFill>
                  <a:srgbClr val="585858"/>
                </a:solidFill>
                <a:latin typeface="TT Commons" panose="02000506040000020004" pitchFamily="50" charset="0"/>
                <a:cs typeface="Carlito"/>
              </a:rPr>
              <a:t>It </a:t>
            </a:r>
            <a:r>
              <a:rPr sz="1600" spc="-25" dirty="0">
                <a:solidFill>
                  <a:srgbClr val="585858"/>
                </a:solidFill>
                <a:latin typeface="TT Commons" panose="02000506040000020004" pitchFamily="50" charset="0"/>
                <a:cs typeface="Carlito"/>
              </a:rPr>
              <a:t>divides </a:t>
            </a:r>
            <a:r>
              <a:rPr sz="1600" spc="-20" dirty="0">
                <a:solidFill>
                  <a:srgbClr val="585858"/>
                </a:solidFill>
                <a:latin typeface="TT Commons" panose="02000506040000020004" pitchFamily="50" charset="0"/>
                <a:cs typeface="Carlito"/>
              </a:rPr>
              <a:t>the </a:t>
            </a:r>
            <a:r>
              <a:rPr sz="1600" dirty="0">
                <a:solidFill>
                  <a:srgbClr val="585858"/>
                </a:solidFill>
                <a:latin typeface="TT Commons" panose="02000506040000020004" pitchFamily="50" charset="0"/>
                <a:cs typeface="Carlito"/>
              </a:rPr>
              <a:t>face </a:t>
            </a:r>
            <a:r>
              <a:rPr sz="1600" spc="-40" dirty="0">
                <a:solidFill>
                  <a:srgbClr val="585858"/>
                </a:solidFill>
                <a:latin typeface="TT Commons" panose="02000506040000020004" pitchFamily="50" charset="0"/>
                <a:cs typeface="Carlito"/>
              </a:rPr>
              <a:t>into </a:t>
            </a:r>
            <a:r>
              <a:rPr sz="1600" dirty="0">
                <a:solidFill>
                  <a:srgbClr val="585858"/>
                </a:solidFill>
                <a:latin typeface="TT Commons" panose="02000506040000020004" pitchFamily="50" charset="0"/>
                <a:cs typeface="Carlito"/>
              </a:rPr>
              <a:t>four  </a:t>
            </a:r>
            <a:r>
              <a:rPr sz="1600" spc="-15" dirty="0">
                <a:solidFill>
                  <a:srgbClr val="585858"/>
                </a:solidFill>
                <a:latin typeface="TT Commons" panose="02000506040000020004" pitchFamily="50" charset="0"/>
                <a:cs typeface="Carlito"/>
              </a:rPr>
              <a:t>areas: </a:t>
            </a:r>
            <a:r>
              <a:rPr sz="1600" spc="-25" dirty="0">
                <a:solidFill>
                  <a:srgbClr val="585858"/>
                </a:solidFill>
                <a:latin typeface="TT Commons" panose="02000506040000020004" pitchFamily="50" charset="0"/>
                <a:cs typeface="Carlito"/>
              </a:rPr>
              <a:t>forehead, </a:t>
            </a:r>
            <a:r>
              <a:rPr sz="1600" spc="-30" dirty="0">
                <a:solidFill>
                  <a:srgbClr val="585858"/>
                </a:solidFill>
                <a:latin typeface="TT Commons" panose="02000506040000020004" pitchFamily="50" charset="0"/>
                <a:cs typeface="Carlito"/>
              </a:rPr>
              <a:t>right </a:t>
            </a:r>
            <a:r>
              <a:rPr sz="1600" spc="-10" dirty="0">
                <a:solidFill>
                  <a:srgbClr val="585858"/>
                </a:solidFill>
                <a:latin typeface="TT Commons" panose="02000506040000020004" pitchFamily="50" charset="0"/>
                <a:cs typeface="Carlito"/>
              </a:rPr>
              <a:t>and </a:t>
            </a:r>
            <a:r>
              <a:rPr sz="1600" spc="-20" dirty="0">
                <a:solidFill>
                  <a:srgbClr val="585858"/>
                </a:solidFill>
                <a:latin typeface="TT Commons" panose="02000506040000020004" pitchFamily="50" charset="0"/>
                <a:cs typeface="Carlito"/>
              </a:rPr>
              <a:t>left malar </a:t>
            </a:r>
            <a:r>
              <a:rPr sz="1600" spc="-30" dirty="0">
                <a:solidFill>
                  <a:srgbClr val="585858"/>
                </a:solidFill>
                <a:latin typeface="TT Commons" panose="02000506040000020004" pitchFamily="50" charset="0"/>
                <a:cs typeface="Carlito"/>
              </a:rPr>
              <a:t>that </a:t>
            </a:r>
            <a:r>
              <a:rPr sz="1600" spc="-15" dirty="0">
                <a:solidFill>
                  <a:srgbClr val="585858"/>
                </a:solidFill>
                <a:latin typeface="TT Commons" panose="02000506040000020004" pitchFamily="50" charset="0"/>
                <a:cs typeface="Carlito"/>
              </a:rPr>
              <a:t>each </a:t>
            </a:r>
            <a:r>
              <a:rPr sz="1600" spc="-25" dirty="0">
                <a:solidFill>
                  <a:srgbClr val="585858"/>
                </a:solidFill>
                <a:latin typeface="TT Commons" panose="02000506040000020004" pitchFamily="50" charset="0"/>
                <a:cs typeface="Carlito"/>
              </a:rPr>
              <a:t>account </a:t>
            </a:r>
            <a:r>
              <a:rPr sz="1600" spc="-10" dirty="0">
                <a:solidFill>
                  <a:srgbClr val="585858"/>
                </a:solidFill>
                <a:latin typeface="TT Commons" panose="02000506040000020004" pitchFamily="50" charset="0"/>
                <a:cs typeface="Carlito"/>
              </a:rPr>
              <a:t>for </a:t>
            </a:r>
            <a:r>
              <a:rPr sz="1600" spc="-40" dirty="0">
                <a:solidFill>
                  <a:srgbClr val="585858"/>
                </a:solidFill>
                <a:latin typeface="TT Commons" panose="02000506040000020004" pitchFamily="50" charset="0"/>
                <a:cs typeface="Carlito"/>
              </a:rPr>
              <a:t>30% </a:t>
            </a:r>
            <a:r>
              <a:rPr sz="1600" spc="15" dirty="0">
                <a:solidFill>
                  <a:srgbClr val="585858"/>
                </a:solidFill>
                <a:latin typeface="TT Commons" panose="02000506040000020004" pitchFamily="50" charset="0"/>
                <a:cs typeface="Carlito"/>
              </a:rPr>
              <a:t>of </a:t>
            </a:r>
            <a:r>
              <a:rPr sz="1600" spc="-20" dirty="0">
                <a:solidFill>
                  <a:srgbClr val="585858"/>
                </a:solidFill>
                <a:latin typeface="TT Commons" panose="02000506040000020004" pitchFamily="50" charset="0"/>
                <a:cs typeface="Carlito"/>
              </a:rPr>
              <a:t>the </a:t>
            </a:r>
            <a:r>
              <a:rPr sz="1600" spc="-25" dirty="0">
                <a:solidFill>
                  <a:srgbClr val="585858"/>
                </a:solidFill>
                <a:latin typeface="TT Commons" panose="02000506040000020004" pitchFamily="50" charset="0"/>
                <a:cs typeface="Carlito"/>
              </a:rPr>
              <a:t>surface </a:t>
            </a:r>
            <a:r>
              <a:rPr sz="1600" spc="-10" dirty="0">
                <a:solidFill>
                  <a:srgbClr val="585858"/>
                </a:solidFill>
                <a:latin typeface="TT Commons" panose="02000506040000020004" pitchFamily="50" charset="0"/>
                <a:cs typeface="Carlito"/>
              </a:rPr>
              <a:t>and </a:t>
            </a:r>
            <a:r>
              <a:rPr sz="1600" spc="-20" dirty="0">
                <a:solidFill>
                  <a:srgbClr val="585858"/>
                </a:solidFill>
                <a:latin typeface="TT Commons" panose="02000506040000020004" pitchFamily="50" charset="0"/>
                <a:cs typeface="Carlito"/>
              </a:rPr>
              <a:t>the </a:t>
            </a:r>
            <a:r>
              <a:rPr sz="1600" spc="-15" dirty="0">
                <a:solidFill>
                  <a:srgbClr val="585858"/>
                </a:solidFill>
                <a:latin typeface="TT Commons" panose="02000506040000020004" pitchFamily="50" charset="0"/>
                <a:cs typeface="Carlito"/>
              </a:rPr>
              <a:t>chin  </a:t>
            </a:r>
            <a:r>
              <a:rPr sz="1600" spc="-10" dirty="0">
                <a:solidFill>
                  <a:srgbClr val="585858"/>
                </a:solidFill>
                <a:latin typeface="TT Commons" panose="02000506040000020004" pitchFamily="50" charset="0"/>
                <a:cs typeface="Carlito"/>
              </a:rPr>
              <a:t>and </a:t>
            </a:r>
            <a:r>
              <a:rPr sz="1600" spc="-30" dirty="0">
                <a:solidFill>
                  <a:srgbClr val="585858"/>
                </a:solidFill>
                <a:latin typeface="TT Commons" panose="02000506040000020004" pitchFamily="50" charset="0"/>
                <a:cs typeface="Carlito"/>
              </a:rPr>
              <a:t>upper </a:t>
            </a:r>
            <a:r>
              <a:rPr sz="1600" spc="-15" dirty="0">
                <a:solidFill>
                  <a:srgbClr val="585858"/>
                </a:solidFill>
                <a:latin typeface="TT Commons" panose="02000506040000020004" pitchFamily="50" charset="0"/>
                <a:cs typeface="Carlito"/>
              </a:rPr>
              <a:t>lip </a:t>
            </a:r>
            <a:r>
              <a:rPr sz="1600" spc="-25" dirty="0">
                <a:solidFill>
                  <a:srgbClr val="585858"/>
                </a:solidFill>
                <a:latin typeface="TT Commons" panose="02000506040000020004" pitchFamily="50" charset="0"/>
                <a:cs typeface="Carlito"/>
              </a:rPr>
              <a:t>(the </a:t>
            </a:r>
            <a:r>
              <a:rPr sz="1600" spc="-20" dirty="0">
                <a:solidFill>
                  <a:srgbClr val="585858"/>
                </a:solidFill>
                <a:latin typeface="TT Commons" panose="02000506040000020004" pitchFamily="50" charset="0"/>
                <a:cs typeface="Carlito"/>
              </a:rPr>
              <a:t>remaining</a:t>
            </a:r>
            <a:r>
              <a:rPr sz="1600" spc="-114"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10%).</a:t>
            </a:r>
            <a:endParaRPr sz="1600" dirty="0">
              <a:latin typeface="TT Commons" panose="02000506040000020004" pitchFamily="50" charset="0"/>
              <a:cs typeface="Carlito"/>
            </a:endParaRPr>
          </a:p>
          <a:p>
            <a:pPr marL="12700" algn="just">
              <a:lnSpc>
                <a:spcPts val="1639"/>
              </a:lnSpc>
            </a:pPr>
            <a:r>
              <a:rPr sz="1600" spc="-15" dirty="0">
                <a:solidFill>
                  <a:srgbClr val="585858"/>
                </a:solidFill>
                <a:latin typeface="TT Commons" panose="02000506040000020004" pitchFamily="50" charset="0"/>
                <a:cs typeface="Carlito"/>
              </a:rPr>
              <a:t>The</a:t>
            </a:r>
            <a:r>
              <a:rPr sz="1600" spc="-90" dirty="0">
                <a:solidFill>
                  <a:srgbClr val="585858"/>
                </a:solidFill>
                <a:latin typeface="TT Commons" panose="02000506040000020004" pitchFamily="50" charset="0"/>
                <a:cs typeface="Carlito"/>
              </a:rPr>
              <a:t> </a:t>
            </a:r>
            <a:r>
              <a:rPr sz="1600" b="1" spc="10" dirty="0">
                <a:solidFill>
                  <a:srgbClr val="585858"/>
                </a:solidFill>
                <a:latin typeface="TT Commons" panose="02000506040000020004" pitchFamily="50" charset="0"/>
                <a:cs typeface="Carlito"/>
              </a:rPr>
              <a:t>MASI</a:t>
            </a:r>
            <a:r>
              <a:rPr sz="1600" b="1" spc="-70"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score</a:t>
            </a:r>
            <a:r>
              <a:rPr sz="1600" b="1"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indicates</a:t>
            </a:r>
            <a:r>
              <a:rPr sz="1600" spc="-8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8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size,</a:t>
            </a:r>
            <a:r>
              <a:rPr sz="1600" spc="-12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severity/intensity</a:t>
            </a:r>
            <a:r>
              <a:rPr sz="1600" spc="-9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2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evenness</a:t>
            </a:r>
            <a:r>
              <a:rPr sz="1600" spc="-9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of</a:t>
            </a:r>
            <a:r>
              <a:rPr sz="1600" spc="-5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pigmentation.</a:t>
            </a:r>
            <a:endParaRPr sz="1600" dirty="0">
              <a:latin typeface="TT Commons" panose="02000506040000020004" pitchFamily="50" charset="0"/>
              <a:cs typeface="Carlito"/>
            </a:endParaRPr>
          </a:p>
        </p:txBody>
      </p:sp>
      <p:sp>
        <p:nvSpPr>
          <p:cNvPr id="28" name="object 11"/>
          <p:cNvSpPr txBox="1"/>
          <p:nvPr/>
        </p:nvSpPr>
        <p:spPr>
          <a:xfrm>
            <a:off x="890649" y="2431669"/>
            <a:ext cx="3609975" cy="1741805"/>
          </a:xfrm>
          <a:prstGeom prst="rect">
            <a:avLst/>
          </a:prstGeom>
        </p:spPr>
        <p:txBody>
          <a:bodyPr vert="horz" wrap="square" lIns="0" tIns="11430" rIns="0" bIns="0" rtlCol="0">
            <a:spAutoFit/>
          </a:bodyPr>
          <a:lstStyle/>
          <a:p>
            <a:pPr marL="12700">
              <a:lnSpc>
                <a:spcPts val="1710"/>
              </a:lnSpc>
              <a:spcBef>
                <a:spcPts val="90"/>
              </a:spcBef>
              <a:tabLst>
                <a:tab pos="358140" algn="l"/>
              </a:tabLst>
            </a:pPr>
            <a:r>
              <a:rPr sz="1600" b="1" spc="-5" dirty="0">
                <a:solidFill>
                  <a:srgbClr val="585858"/>
                </a:solidFill>
                <a:latin typeface="TT Commons" panose="02000506040000020004" pitchFamily="50" charset="0"/>
                <a:cs typeface="Carlito"/>
              </a:rPr>
              <a:t>A.	</a:t>
            </a:r>
            <a:r>
              <a:rPr sz="1600" b="1" spc="-10" dirty="0">
                <a:solidFill>
                  <a:srgbClr val="585858"/>
                </a:solidFill>
                <a:latin typeface="TT Commons" panose="02000506040000020004" pitchFamily="50" charset="0"/>
                <a:cs typeface="Carlito"/>
              </a:rPr>
              <a:t>Size:</a:t>
            </a:r>
            <a:r>
              <a:rPr sz="1600" b="1" spc="-95"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from</a:t>
            </a:r>
            <a:r>
              <a:rPr sz="1600" b="1" spc="-65"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1</a:t>
            </a:r>
            <a:r>
              <a:rPr sz="1600" b="1" spc="-105" dirty="0">
                <a:solidFill>
                  <a:srgbClr val="585858"/>
                </a:solidFill>
                <a:latin typeface="TT Commons" panose="02000506040000020004" pitchFamily="50" charset="0"/>
                <a:cs typeface="Carlito"/>
              </a:rPr>
              <a:t> </a:t>
            </a:r>
            <a:r>
              <a:rPr sz="1600" b="1" spc="-15" dirty="0">
                <a:solidFill>
                  <a:srgbClr val="585858"/>
                </a:solidFill>
                <a:latin typeface="TT Commons" panose="02000506040000020004" pitchFamily="50" charset="0"/>
                <a:cs typeface="Carlito"/>
              </a:rPr>
              <a:t>to</a:t>
            </a:r>
            <a:r>
              <a:rPr sz="1600" b="1" spc="-65"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6</a:t>
            </a:r>
            <a:endParaRPr sz="1600" dirty="0">
              <a:latin typeface="TT Commons" panose="02000506040000020004" pitchFamily="50" charset="0"/>
              <a:cs typeface="Carlito"/>
            </a:endParaRPr>
          </a:p>
          <a:p>
            <a:pPr marL="12700">
              <a:lnSpc>
                <a:spcPts val="1685"/>
              </a:lnSpc>
            </a:pPr>
            <a:r>
              <a:rPr sz="1600" spc="15" dirty="0">
                <a:solidFill>
                  <a:srgbClr val="585858"/>
                </a:solidFill>
                <a:latin typeface="TT Commons" panose="02000506040000020004" pitchFamily="50" charset="0"/>
                <a:cs typeface="Carlito"/>
              </a:rPr>
              <a:t>-0 </a:t>
            </a:r>
            <a:r>
              <a:rPr sz="1600" spc="-25" dirty="0">
                <a:solidFill>
                  <a:srgbClr val="585858"/>
                </a:solidFill>
                <a:latin typeface="TT Commons" panose="02000506040000020004" pitchFamily="50" charset="0"/>
                <a:cs typeface="Carlito"/>
              </a:rPr>
              <a:t>no</a:t>
            </a:r>
            <a:r>
              <a:rPr sz="1600" spc="-17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pigmentation</a:t>
            </a:r>
            <a:endParaRPr sz="1600" dirty="0">
              <a:latin typeface="TT Commons" panose="02000506040000020004" pitchFamily="50" charset="0"/>
              <a:cs typeface="Carlito"/>
            </a:endParaRPr>
          </a:p>
          <a:p>
            <a:pPr marL="185420" indent="-173355">
              <a:lnSpc>
                <a:spcPts val="1685"/>
              </a:lnSpc>
              <a:buAutoNum type="arabicPeriod"/>
              <a:tabLst>
                <a:tab pos="186055" algn="l"/>
              </a:tabLst>
            </a:pPr>
            <a:r>
              <a:rPr sz="1600" spc="5" dirty="0">
                <a:solidFill>
                  <a:srgbClr val="585858"/>
                </a:solidFill>
                <a:latin typeface="TT Commons" panose="02000506040000020004" pitchFamily="50" charset="0"/>
                <a:cs typeface="Carlito"/>
              </a:rPr>
              <a:t>Affects</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less</a:t>
            </a:r>
            <a:r>
              <a:rPr sz="1600" spc="-9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than</a:t>
            </a:r>
            <a:r>
              <a:rPr sz="1600" spc="-12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10%</a:t>
            </a:r>
            <a:endParaRPr sz="1600" dirty="0">
              <a:latin typeface="TT Commons" panose="02000506040000020004" pitchFamily="50" charset="0"/>
              <a:cs typeface="Carlito"/>
            </a:endParaRPr>
          </a:p>
          <a:p>
            <a:pPr marL="185420" indent="-173355">
              <a:lnSpc>
                <a:spcPts val="1685"/>
              </a:lnSpc>
              <a:buAutoNum type="arabicPeriod"/>
              <a:tabLst>
                <a:tab pos="186055" algn="l"/>
              </a:tabLst>
            </a:pPr>
            <a:r>
              <a:rPr sz="1600" spc="5" dirty="0">
                <a:solidFill>
                  <a:srgbClr val="585858"/>
                </a:solidFill>
                <a:latin typeface="TT Commons" panose="02000506040000020004" pitchFamily="50" charset="0"/>
                <a:cs typeface="Carlito"/>
              </a:rPr>
              <a:t>Affects</a:t>
            </a:r>
            <a:r>
              <a:rPr sz="1600" spc="-10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between</a:t>
            </a:r>
            <a:r>
              <a:rPr sz="1600" spc="-13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10%</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3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30%</a:t>
            </a:r>
            <a:endParaRPr sz="1600" dirty="0">
              <a:latin typeface="TT Commons" panose="02000506040000020004" pitchFamily="50" charset="0"/>
              <a:cs typeface="Carlito"/>
            </a:endParaRPr>
          </a:p>
          <a:p>
            <a:pPr marL="185420" indent="-173355">
              <a:lnSpc>
                <a:spcPts val="1680"/>
              </a:lnSpc>
              <a:buAutoNum type="arabicPeriod"/>
              <a:tabLst>
                <a:tab pos="186055" algn="l"/>
              </a:tabLst>
            </a:pPr>
            <a:r>
              <a:rPr sz="1600" spc="5" dirty="0">
                <a:solidFill>
                  <a:srgbClr val="585858"/>
                </a:solidFill>
                <a:latin typeface="TT Commons" panose="02000506040000020004" pitchFamily="50" charset="0"/>
                <a:cs typeface="Carlito"/>
              </a:rPr>
              <a:t>Affects</a:t>
            </a:r>
            <a:r>
              <a:rPr sz="1600" spc="-10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between</a:t>
            </a:r>
            <a:r>
              <a:rPr sz="1600" spc="-13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30%</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3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50%</a:t>
            </a:r>
            <a:endParaRPr sz="1600" dirty="0">
              <a:latin typeface="TT Commons" panose="02000506040000020004" pitchFamily="50" charset="0"/>
              <a:cs typeface="Carlito"/>
            </a:endParaRPr>
          </a:p>
          <a:p>
            <a:pPr marL="185420" indent="-173355">
              <a:lnSpc>
                <a:spcPts val="1680"/>
              </a:lnSpc>
              <a:buAutoNum type="arabicPeriod"/>
              <a:tabLst>
                <a:tab pos="186055" algn="l"/>
              </a:tabLst>
            </a:pPr>
            <a:r>
              <a:rPr sz="1600" spc="5" dirty="0">
                <a:solidFill>
                  <a:srgbClr val="585858"/>
                </a:solidFill>
                <a:latin typeface="TT Commons" panose="02000506040000020004" pitchFamily="50" charset="0"/>
                <a:cs typeface="Carlito"/>
              </a:rPr>
              <a:t>Affects</a:t>
            </a:r>
            <a:r>
              <a:rPr sz="1600" spc="-10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between</a:t>
            </a:r>
            <a:r>
              <a:rPr sz="1600" spc="-13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50%</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3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70%</a:t>
            </a:r>
            <a:endParaRPr sz="1600" dirty="0">
              <a:latin typeface="TT Commons" panose="02000506040000020004" pitchFamily="50" charset="0"/>
              <a:cs typeface="Carlito"/>
            </a:endParaRPr>
          </a:p>
          <a:p>
            <a:pPr marL="185420" indent="-173355">
              <a:lnSpc>
                <a:spcPts val="1685"/>
              </a:lnSpc>
              <a:buAutoNum type="arabicPeriod"/>
              <a:tabLst>
                <a:tab pos="186055" algn="l"/>
              </a:tabLst>
            </a:pPr>
            <a:r>
              <a:rPr sz="1600" spc="5" dirty="0">
                <a:solidFill>
                  <a:srgbClr val="585858"/>
                </a:solidFill>
                <a:latin typeface="TT Commons" panose="02000506040000020004" pitchFamily="50" charset="0"/>
                <a:cs typeface="Carlito"/>
              </a:rPr>
              <a:t>Affects</a:t>
            </a:r>
            <a:r>
              <a:rPr sz="1600" spc="-10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between</a:t>
            </a:r>
            <a:r>
              <a:rPr sz="1600" spc="-13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70%</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3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90%</a:t>
            </a:r>
            <a:endParaRPr sz="1600" dirty="0">
              <a:latin typeface="TT Commons" panose="02000506040000020004" pitchFamily="50" charset="0"/>
              <a:cs typeface="Carlito"/>
            </a:endParaRPr>
          </a:p>
          <a:p>
            <a:pPr marL="185420" indent="-173355">
              <a:lnSpc>
                <a:spcPts val="1714"/>
              </a:lnSpc>
              <a:buAutoNum type="arabicPeriod"/>
              <a:tabLst>
                <a:tab pos="186055" algn="l"/>
              </a:tabLst>
            </a:pPr>
            <a:r>
              <a:rPr sz="1600" spc="5" dirty="0">
                <a:solidFill>
                  <a:srgbClr val="585858"/>
                </a:solidFill>
                <a:latin typeface="TT Commons" panose="02000506040000020004" pitchFamily="50" charset="0"/>
                <a:cs typeface="Carlito"/>
              </a:rPr>
              <a:t>Affects</a:t>
            </a:r>
            <a:r>
              <a:rPr sz="1600" spc="-9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all</a:t>
            </a:r>
            <a:r>
              <a:rPr sz="1600" spc="-10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skin</a:t>
            </a:r>
            <a:r>
              <a:rPr sz="1600" spc="-12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in</a:t>
            </a:r>
            <a:r>
              <a:rPr sz="1600" spc="-5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10" dirty="0">
                <a:solidFill>
                  <a:srgbClr val="585858"/>
                </a:solidFill>
                <a:latin typeface="TT Commons" panose="02000506040000020004" pitchFamily="50" charset="0"/>
                <a:cs typeface="Carlito"/>
              </a:rPr>
              <a:t> region</a:t>
            </a:r>
            <a:endParaRPr sz="1600" dirty="0">
              <a:latin typeface="TT Commons" panose="02000506040000020004" pitchFamily="50" charset="0"/>
              <a:cs typeface="Carlito"/>
            </a:endParaRPr>
          </a:p>
        </p:txBody>
      </p:sp>
      <p:sp>
        <p:nvSpPr>
          <p:cNvPr id="29" name="object 12"/>
          <p:cNvSpPr txBox="1"/>
          <p:nvPr/>
        </p:nvSpPr>
        <p:spPr>
          <a:xfrm>
            <a:off x="5215508" y="2441194"/>
            <a:ext cx="3445892" cy="1741805"/>
          </a:xfrm>
          <a:prstGeom prst="rect">
            <a:avLst/>
          </a:prstGeom>
        </p:spPr>
        <p:txBody>
          <a:bodyPr vert="horz" wrap="square" lIns="0" tIns="24765" rIns="0" bIns="0" rtlCol="0">
            <a:spAutoFit/>
          </a:bodyPr>
          <a:lstStyle/>
          <a:p>
            <a:pPr marL="358140" marR="5080" indent="-346075">
              <a:lnSpc>
                <a:spcPts val="1680"/>
              </a:lnSpc>
              <a:spcBef>
                <a:spcPts val="195"/>
              </a:spcBef>
            </a:pPr>
            <a:r>
              <a:rPr sz="1600" b="1" spc="-20" dirty="0">
                <a:solidFill>
                  <a:srgbClr val="585858"/>
                </a:solidFill>
                <a:latin typeface="TT Commons" panose="02000506040000020004" pitchFamily="50" charset="0"/>
                <a:cs typeface="Carlito"/>
              </a:rPr>
              <a:t>D.</a:t>
            </a:r>
            <a:r>
              <a:rPr sz="1600" b="1" spc="-95"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Evaluation</a:t>
            </a:r>
            <a:r>
              <a:rPr sz="1600" b="1" spc="-150"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of</a:t>
            </a:r>
            <a:r>
              <a:rPr sz="1600" b="1" spc="-80"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the</a:t>
            </a:r>
            <a:r>
              <a:rPr sz="1600" b="1" spc="-105" dirty="0">
                <a:solidFill>
                  <a:srgbClr val="585858"/>
                </a:solidFill>
                <a:latin typeface="TT Commons" panose="02000506040000020004" pitchFamily="50" charset="0"/>
                <a:cs typeface="Carlito"/>
              </a:rPr>
              <a:t> </a:t>
            </a:r>
            <a:r>
              <a:rPr sz="1600" b="1" spc="-15" dirty="0">
                <a:solidFill>
                  <a:srgbClr val="585858"/>
                </a:solidFill>
                <a:latin typeface="TT Commons" panose="02000506040000020004" pitchFamily="50" charset="0"/>
                <a:cs typeface="Carlito"/>
              </a:rPr>
              <a:t>severity</a:t>
            </a:r>
            <a:r>
              <a:rPr sz="1600" b="1" spc="-70"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or  </a:t>
            </a:r>
            <a:r>
              <a:rPr sz="1600" b="1" spc="-15" dirty="0">
                <a:solidFill>
                  <a:srgbClr val="585858"/>
                </a:solidFill>
                <a:latin typeface="TT Commons" panose="02000506040000020004" pitchFamily="50" charset="0"/>
                <a:cs typeface="Carlito"/>
              </a:rPr>
              <a:t>intensity </a:t>
            </a:r>
            <a:r>
              <a:rPr sz="1600" b="1" spc="-10" dirty="0">
                <a:solidFill>
                  <a:srgbClr val="585858"/>
                </a:solidFill>
                <a:latin typeface="TT Commons" panose="02000506040000020004" pitchFamily="50" charset="0"/>
                <a:cs typeface="Carlito"/>
              </a:rPr>
              <a:t>compared </a:t>
            </a:r>
            <a:r>
              <a:rPr sz="1600" b="1" spc="-30" dirty="0">
                <a:solidFill>
                  <a:srgbClr val="585858"/>
                </a:solidFill>
                <a:latin typeface="TT Commons" panose="02000506040000020004" pitchFamily="50" charset="0"/>
                <a:cs typeface="Carlito"/>
              </a:rPr>
              <a:t>with  </a:t>
            </a:r>
            <a:r>
              <a:rPr sz="1600" b="1" spc="-5" dirty="0">
                <a:solidFill>
                  <a:srgbClr val="585858"/>
                </a:solidFill>
                <a:latin typeface="TT Commons" panose="02000506040000020004" pitchFamily="50" charset="0"/>
                <a:cs typeface="Carlito"/>
              </a:rPr>
              <a:t>surrounding </a:t>
            </a:r>
            <a:r>
              <a:rPr sz="1600" b="1" spc="-20" dirty="0">
                <a:solidFill>
                  <a:srgbClr val="585858"/>
                </a:solidFill>
                <a:latin typeface="TT Commons" panose="02000506040000020004" pitchFamily="50" charset="0"/>
                <a:cs typeface="Carlito"/>
              </a:rPr>
              <a:t>healthy</a:t>
            </a:r>
            <a:r>
              <a:rPr sz="1600" b="1" spc="-204"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skin.</a:t>
            </a:r>
            <a:endParaRPr sz="1600" dirty="0">
              <a:latin typeface="TT Commons" panose="02000506040000020004" pitchFamily="50" charset="0"/>
              <a:cs typeface="Carlito"/>
            </a:endParaRPr>
          </a:p>
          <a:p>
            <a:pPr marL="184785" indent="-172720">
              <a:lnSpc>
                <a:spcPts val="1614"/>
              </a:lnSpc>
              <a:buAutoNum type="arabicPeriod"/>
              <a:tabLst>
                <a:tab pos="185420" algn="l"/>
              </a:tabLst>
            </a:pPr>
            <a:r>
              <a:rPr sz="1600" spc="-30" dirty="0">
                <a:solidFill>
                  <a:srgbClr val="585858"/>
                </a:solidFill>
                <a:latin typeface="TT Commons" panose="02000506040000020004" pitchFamily="50" charset="0"/>
                <a:cs typeface="Carlito"/>
              </a:rPr>
              <a:t>Absent</a:t>
            </a:r>
            <a:endParaRPr sz="1600" dirty="0">
              <a:latin typeface="TT Commons" panose="02000506040000020004" pitchFamily="50" charset="0"/>
              <a:cs typeface="Carlito"/>
            </a:endParaRPr>
          </a:p>
          <a:p>
            <a:pPr marL="184785" indent="-172720">
              <a:lnSpc>
                <a:spcPts val="1685"/>
              </a:lnSpc>
              <a:buAutoNum type="arabicPeriod"/>
              <a:tabLst>
                <a:tab pos="185420" algn="l"/>
              </a:tabLst>
            </a:pPr>
            <a:r>
              <a:rPr sz="1600" spc="-20" dirty="0">
                <a:solidFill>
                  <a:srgbClr val="585858"/>
                </a:solidFill>
                <a:latin typeface="TT Commons" panose="02000506040000020004" pitchFamily="50" charset="0"/>
                <a:cs typeface="Carlito"/>
              </a:rPr>
              <a:t>Light</a:t>
            </a:r>
            <a:endParaRPr sz="1600" dirty="0">
              <a:latin typeface="TT Commons" panose="02000506040000020004" pitchFamily="50" charset="0"/>
              <a:cs typeface="Carlito"/>
            </a:endParaRPr>
          </a:p>
          <a:p>
            <a:pPr marL="184785" indent="-172720">
              <a:lnSpc>
                <a:spcPts val="1685"/>
              </a:lnSpc>
              <a:buAutoNum type="arabicPeriod"/>
              <a:tabLst>
                <a:tab pos="185420" algn="l"/>
              </a:tabLst>
            </a:pPr>
            <a:r>
              <a:rPr sz="1600" spc="-30" dirty="0">
                <a:solidFill>
                  <a:srgbClr val="585858"/>
                </a:solidFill>
                <a:latin typeface="TT Commons" panose="02000506040000020004" pitchFamily="50" charset="0"/>
                <a:cs typeface="Carlito"/>
              </a:rPr>
              <a:t>Medium</a:t>
            </a:r>
            <a:endParaRPr sz="1600" dirty="0">
              <a:latin typeface="TT Commons" panose="02000506040000020004" pitchFamily="50" charset="0"/>
              <a:cs typeface="Carlito"/>
            </a:endParaRPr>
          </a:p>
          <a:p>
            <a:pPr marL="184785" indent="-172720">
              <a:lnSpc>
                <a:spcPts val="1685"/>
              </a:lnSpc>
              <a:buAutoNum type="arabicPeriod"/>
              <a:tabLst>
                <a:tab pos="185420" algn="l"/>
              </a:tabLst>
            </a:pPr>
            <a:r>
              <a:rPr sz="1600" spc="-15" dirty="0">
                <a:solidFill>
                  <a:srgbClr val="585858"/>
                </a:solidFill>
                <a:latin typeface="TT Commons" panose="02000506040000020004" pitchFamily="50" charset="0"/>
                <a:cs typeface="Carlito"/>
              </a:rPr>
              <a:t>Significant</a:t>
            </a:r>
            <a:endParaRPr sz="1600" dirty="0">
              <a:latin typeface="TT Commons" panose="02000506040000020004" pitchFamily="50" charset="0"/>
              <a:cs typeface="Carlito"/>
            </a:endParaRPr>
          </a:p>
          <a:p>
            <a:pPr marL="184785" indent="-172720">
              <a:lnSpc>
                <a:spcPts val="1710"/>
              </a:lnSpc>
              <a:buAutoNum type="arabicPeriod"/>
              <a:tabLst>
                <a:tab pos="185420" algn="l"/>
              </a:tabLst>
            </a:pPr>
            <a:r>
              <a:rPr sz="1600" spc="-15" dirty="0">
                <a:solidFill>
                  <a:srgbClr val="585858"/>
                </a:solidFill>
                <a:latin typeface="TT Commons" panose="02000506040000020004" pitchFamily="50" charset="0"/>
                <a:cs typeface="Carlito"/>
              </a:rPr>
              <a:t>Severe</a:t>
            </a:r>
            <a:endParaRPr sz="1600" dirty="0">
              <a:latin typeface="TT Commons" panose="02000506040000020004" pitchFamily="50" charset="0"/>
              <a:cs typeface="Carlito"/>
            </a:endParaRPr>
          </a:p>
        </p:txBody>
      </p:sp>
      <p:sp>
        <p:nvSpPr>
          <p:cNvPr id="30" name="object 13"/>
          <p:cNvSpPr txBox="1"/>
          <p:nvPr/>
        </p:nvSpPr>
        <p:spPr>
          <a:xfrm>
            <a:off x="890648" y="4280472"/>
            <a:ext cx="3609975" cy="503984"/>
          </a:xfrm>
          <a:prstGeom prst="rect">
            <a:avLst/>
          </a:prstGeom>
        </p:spPr>
        <p:txBody>
          <a:bodyPr vert="horz" wrap="square" lIns="0" tIns="11430" rIns="0" bIns="0" rtlCol="0">
            <a:spAutoFit/>
          </a:bodyPr>
          <a:lstStyle/>
          <a:p>
            <a:pPr marL="12700">
              <a:lnSpc>
                <a:spcPct val="100000"/>
              </a:lnSpc>
              <a:spcBef>
                <a:spcPts val="90"/>
              </a:spcBef>
            </a:pPr>
            <a:r>
              <a:rPr sz="1600" b="1" spc="-20" dirty="0">
                <a:solidFill>
                  <a:srgbClr val="585858"/>
                </a:solidFill>
                <a:latin typeface="TT Commons" panose="02000506040000020004" pitchFamily="50" charset="0"/>
                <a:cs typeface="Carlito"/>
              </a:rPr>
              <a:t>H.</a:t>
            </a:r>
            <a:r>
              <a:rPr sz="1600" b="1" spc="5" dirty="0">
                <a:solidFill>
                  <a:srgbClr val="585858"/>
                </a:solidFill>
                <a:latin typeface="TT Commons" panose="02000506040000020004" pitchFamily="50" charset="0"/>
                <a:cs typeface="Carlito"/>
              </a:rPr>
              <a:t> </a:t>
            </a:r>
            <a:r>
              <a:rPr sz="1600" b="1" spc="-10" dirty="0">
                <a:solidFill>
                  <a:srgbClr val="585858"/>
                </a:solidFill>
                <a:latin typeface="TT Commons" panose="02000506040000020004" pitchFamily="50" charset="0"/>
                <a:cs typeface="Carlito"/>
              </a:rPr>
              <a:t>Evenness</a:t>
            </a:r>
            <a:r>
              <a:rPr sz="1600" b="1" spc="-105"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of</a:t>
            </a:r>
            <a:r>
              <a:rPr sz="1600" b="1" spc="-65"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the</a:t>
            </a:r>
            <a:r>
              <a:rPr sz="1600" b="1" spc="-95" dirty="0">
                <a:solidFill>
                  <a:srgbClr val="585858"/>
                </a:solidFill>
                <a:latin typeface="TT Commons" panose="02000506040000020004" pitchFamily="50" charset="0"/>
                <a:cs typeface="Carlito"/>
              </a:rPr>
              <a:t> </a:t>
            </a:r>
            <a:r>
              <a:rPr sz="1600" b="1" spc="-20" dirty="0">
                <a:solidFill>
                  <a:srgbClr val="585858"/>
                </a:solidFill>
                <a:latin typeface="TT Commons" panose="02000506040000020004" pitchFamily="50" charset="0"/>
                <a:cs typeface="Carlito"/>
              </a:rPr>
              <a:t>pigmentation.</a:t>
            </a:r>
            <a:r>
              <a:rPr sz="1600" b="1" spc="-9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The</a:t>
            </a:r>
            <a:r>
              <a:rPr sz="1600" spc="-8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same</a:t>
            </a:r>
            <a:r>
              <a:rPr sz="1600" spc="-8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as</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D.</a:t>
            </a:r>
            <a:endParaRPr sz="1600" dirty="0">
              <a:latin typeface="TT Commons" panose="02000506040000020004" pitchFamily="50" charset="0"/>
              <a:cs typeface="Carlito"/>
            </a:endParaRPr>
          </a:p>
        </p:txBody>
      </p:sp>
    </p:spTree>
    <p:extLst>
      <p:ext uri="{BB962C8B-B14F-4D97-AF65-F5344CB8AC3E}">
        <p14:creationId xmlns:p14="http://schemas.microsoft.com/office/powerpoint/2010/main" val="3029724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812800" y="1257300"/>
            <a:ext cx="8080047" cy="679032"/>
          </a:xfrm>
          <a:prstGeom prst="rect">
            <a:avLst/>
          </a:prstGeom>
        </p:spPr>
        <p:txBody>
          <a:bodyPr vert="horz" wrap="square" lIns="0" tIns="24765" rIns="0" bIns="0" rtlCol="0">
            <a:spAutoFit/>
          </a:bodyPr>
          <a:lstStyle/>
          <a:p>
            <a:pPr marL="358140" marR="5080" indent="-346075" algn="just">
              <a:lnSpc>
                <a:spcPts val="1680"/>
              </a:lnSpc>
              <a:spcBef>
                <a:spcPts val="195"/>
              </a:spcBef>
              <a:buFont typeface="Arial"/>
              <a:buChar char="•"/>
              <a:tabLst>
                <a:tab pos="358775" algn="l"/>
              </a:tabLst>
            </a:pPr>
            <a:r>
              <a:rPr sz="1600" b="1" spc="-25" dirty="0">
                <a:solidFill>
                  <a:srgbClr val="585858"/>
                </a:solidFill>
                <a:latin typeface="TT Commons" panose="02000506040000020004" pitchFamily="50" charset="0"/>
                <a:cs typeface="Carlito"/>
              </a:rPr>
              <a:t>Photoprotection: </a:t>
            </a:r>
            <a:r>
              <a:rPr sz="1600" spc="-20" dirty="0">
                <a:solidFill>
                  <a:srgbClr val="585858"/>
                </a:solidFill>
                <a:latin typeface="TT Commons" panose="02000506040000020004" pitchFamily="50" charset="0"/>
                <a:cs typeface="Carlito"/>
              </a:rPr>
              <a:t>Solar </a:t>
            </a:r>
            <a:r>
              <a:rPr sz="1600" spc="-15" dirty="0">
                <a:solidFill>
                  <a:srgbClr val="585858"/>
                </a:solidFill>
                <a:latin typeface="TT Commons" panose="02000506040000020004" pitchFamily="50" charset="0"/>
                <a:cs typeface="Carlito"/>
              </a:rPr>
              <a:t>radiation </a:t>
            </a:r>
            <a:r>
              <a:rPr sz="1600" spc="-10" dirty="0">
                <a:solidFill>
                  <a:srgbClr val="585858"/>
                </a:solidFill>
                <a:latin typeface="TT Commons" panose="02000506040000020004" pitchFamily="50" charset="0"/>
                <a:cs typeface="Carlito"/>
              </a:rPr>
              <a:t>is one </a:t>
            </a:r>
            <a:r>
              <a:rPr sz="1600" spc="-30" dirty="0">
                <a:solidFill>
                  <a:srgbClr val="585858"/>
                </a:solidFill>
                <a:latin typeface="TT Commons" panose="02000506040000020004" pitchFamily="50" charset="0"/>
                <a:cs typeface="Carlito"/>
              </a:rPr>
              <a:t>of </a:t>
            </a:r>
            <a:r>
              <a:rPr sz="1600" spc="-20" dirty="0">
                <a:solidFill>
                  <a:srgbClr val="585858"/>
                </a:solidFill>
                <a:latin typeface="TT Commons" panose="02000506040000020004" pitchFamily="50" charset="0"/>
                <a:cs typeface="Carlito"/>
              </a:rPr>
              <a:t>the </a:t>
            </a:r>
            <a:r>
              <a:rPr sz="1600" spc="-15" dirty="0">
                <a:solidFill>
                  <a:srgbClr val="585858"/>
                </a:solidFill>
                <a:latin typeface="TT Commons" panose="02000506040000020004" pitchFamily="50" charset="0"/>
                <a:cs typeface="Carlito"/>
              </a:rPr>
              <a:t>main </a:t>
            </a:r>
            <a:r>
              <a:rPr sz="1600" spc="-25" dirty="0">
                <a:solidFill>
                  <a:srgbClr val="585858"/>
                </a:solidFill>
                <a:latin typeface="TT Commons" panose="02000506040000020004" pitchFamily="50" charset="0"/>
                <a:cs typeface="Carlito"/>
              </a:rPr>
              <a:t>features </a:t>
            </a:r>
            <a:r>
              <a:rPr sz="1600" spc="-30" dirty="0">
                <a:solidFill>
                  <a:srgbClr val="585858"/>
                </a:solidFill>
                <a:latin typeface="TT Commons" panose="02000506040000020004" pitchFamily="50" charset="0"/>
                <a:cs typeface="Carlito"/>
              </a:rPr>
              <a:t>of hyperpigmentation. </a:t>
            </a:r>
            <a:r>
              <a:rPr sz="1600" spc="15" dirty="0">
                <a:solidFill>
                  <a:srgbClr val="585858"/>
                </a:solidFill>
                <a:latin typeface="TT Commons" panose="02000506040000020004" pitchFamily="50" charset="0"/>
                <a:cs typeface="Carlito"/>
              </a:rPr>
              <a:t>It </a:t>
            </a:r>
            <a:r>
              <a:rPr sz="1600" spc="-20" dirty="0">
                <a:solidFill>
                  <a:srgbClr val="585858"/>
                </a:solidFill>
                <a:latin typeface="TT Commons" panose="02000506040000020004" pitchFamily="50" charset="0"/>
                <a:cs typeface="Carlito"/>
              </a:rPr>
              <a:t>is  </a:t>
            </a:r>
            <a:r>
              <a:rPr sz="1600" spc="-10" dirty="0">
                <a:solidFill>
                  <a:srgbClr val="585858"/>
                </a:solidFill>
                <a:latin typeface="TT Commons" panose="02000506040000020004" pitchFamily="50" charset="0"/>
                <a:cs typeface="Carlito"/>
              </a:rPr>
              <a:t>essential </a:t>
            </a:r>
            <a:r>
              <a:rPr sz="1600" spc="-50" dirty="0">
                <a:solidFill>
                  <a:srgbClr val="585858"/>
                </a:solidFill>
                <a:latin typeface="TT Commons" panose="02000506040000020004" pitchFamily="50" charset="0"/>
                <a:cs typeface="Carlito"/>
              </a:rPr>
              <a:t>to </a:t>
            </a:r>
            <a:r>
              <a:rPr sz="1600" spc="-20" dirty="0">
                <a:solidFill>
                  <a:srgbClr val="585858"/>
                </a:solidFill>
                <a:latin typeface="TT Commons" panose="02000506040000020004" pitchFamily="50" charset="0"/>
                <a:cs typeface="Carlito"/>
              </a:rPr>
              <a:t>use </a:t>
            </a:r>
            <a:r>
              <a:rPr sz="1600" spc="-25" dirty="0">
                <a:solidFill>
                  <a:srgbClr val="585858"/>
                </a:solidFill>
                <a:latin typeface="TT Commons" panose="02000506040000020004" pitchFamily="50" charset="0"/>
                <a:cs typeface="Carlito"/>
              </a:rPr>
              <a:t>sunscreens </a:t>
            </a:r>
            <a:r>
              <a:rPr sz="1600" spc="-10" dirty="0">
                <a:solidFill>
                  <a:srgbClr val="585858"/>
                </a:solidFill>
                <a:latin typeface="TT Commons" panose="02000506040000020004" pitchFamily="50" charset="0"/>
                <a:cs typeface="Carlito"/>
              </a:rPr>
              <a:t>that </a:t>
            </a:r>
            <a:r>
              <a:rPr sz="1600" spc="-20" dirty="0">
                <a:solidFill>
                  <a:srgbClr val="585858"/>
                </a:solidFill>
                <a:latin typeface="TT Commons" panose="02000506040000020004" pitchFamily="50" charset="0"/>
                <a:cs typeface="Carlito"/>
              </a:rPr>
              <a:t>provide </a:t>
            </a:r>
            <a:r>
              <a:rPr sz="1600" spc="-30" dirty="0">
                <a:solidFill>
                  <a:srgbClr val="585858"/>
                </a:solidFill>
                <a:latin typeface="TT Commons" panose="02000506040000020004" pitchFamily="50" charset="0"/>
                <a:cs typeface="Carlito"/>
              </a:rPr>
              <a:t>protection </a:t>
            </a:r>
            <a:r>
              <a:rPr sz="1600" spc="-15" dirty="0">
                <a:solidFill>
                  <a:srgbClr val="585858"/>
                </a:solidFill>
                <a:latin typeface="TT Commons" panose="02000506040000020004" pitchFamily="50" charset="0"/>
                <a:cs typeface="Carlito"/>
              </a:rPr>
              <a:t>from </a:t>
            </a:r>
            <a:r>
              <a:rPr sz="1600" spc="-25" dirty="0">
                <a:solidFill>
                  <a:srgbClr val="585858"/>
                </a:solidFill>
                <a:latin typeface="TT Commons" panose="02000506040000020004" pitchFamily="50" charset="0"/>
                <a:cs typeface="Carlito"/>
              </a:rPr>
              <a:t>both </a:t>
            </a:r>
            <a:r>
              <a:rPr sz="1600" dirty="0">
                <a:solidFill>
                  <a:srgbClr val="585858"/>
                </a:solidFill>
                <a:latin typeface="TT Commons" panose="02000506040000020004" pitchFamily="50" charset="0"/>
                <a:cs typeface="Carlito"/>
              </a:rPr>
              <a:t>UVB </a:t>
            </a:r>
            <a:r>
              <a:rPr sz="1600" spc="-10" dirty="0">
                <a:solidFill>
                  <a:srgbClr val="585858"/>
                </a:solidFill>
                <a:latin typeface="TT Commons" panose="02000506040000020004" pitchFamily="50" charset="0"/>
                <a:cs typeface="Carlito"/>
              </a:rPr>
              <a:t>and </a:t>
            </a:r>
            <a:r>
              <a:rPr sz="1600" spc="-30" dirty="0">
                <a:solidFill>
                  <a:srgbClr val="585858"/>
                </a:solidFill>
                <a:latin typeface="TT Commons" panose="02000506040000020004" pitchFamily="50" charset="0"/>
                <a:cs typeface="Carlito"/>
              </a:rPr>
              <a:t>UVA </a:t>
            </a:r>
            <a:r>
              <a:rPr sz="1600" spc="-25" dirty="0">
                <a:solidFill>
                  <a:srgbClr val="585858"/>
                </a:solidFill>
                <a:latin typeface="TT Commons" panose="02000506040000020004" pitchFamily="50" charset="0"/>
                <a:cs typeface="Carlito"/>
              </a:rPr>
              <a:t>light, </a:t>
            </a:r>
            <a:r>
              <a:rPr sz="1600" spc="-10" dirty="0">
                <a:solidFill>
                  <a:srgbClr val="585858"/>
                </a:solidFill>
                <a:latin typeface="TT Commons" panose="02000506040000020004" pitchFamily="50" charset="0"/>
                <a:cs typeface="Carlito"/>
              </a:rPr>
              <a:t>which  </a:t>
            </a:r>
            <a:r>
              <a:rPr sz="1600" spc="-15" dirty="0">
                <a:solidFill>
                  <a:srgbClr val="585858"/>
                </a:solidFill>
                <a:latin typeface="TT Commons" panose="02000506040000020004" pitchFamily="50" charset="0"/>
                <a:cs typeface="Carlito"/>
              </a:rPr>
              <a:t>should </a:t>
            </a:r>
            <a:r>
              <a:rPr sz="1600" spc="-25" dirty="0">
                <a:solidFill>
                  <a:srgbClr val="585858"/>
                </a:solidFill>
                <a:latin typeface="TT Commons" panose="02000506040000020004" pitchFamily="50" charset="0"/>
                <a:cs typeface="Carlito"/>
              </a:rPr>
              <a:t>be </a:t>
            </a:r>
            <a:r>
              <a:rPr sz="1600" spc="-35" dirty="0">
                <a:solidFill>
                  <a:srgbClr val="585858"/>
                </a:solidFill>
                <a:latin typeface="TT Commons" panose="02000506040000020004" pitchFamily="50" charset="0"/>
                <a:cs typeface="Carlito"/>
              </a:rPr>
              <a:t>substantive </a:t>
            </a:r>
            <a:r>
              <a:rPr sz="1600" spc="-10" dirty="0">
                <a:solidFill>
                  <a:srgbClr val="585858"/>
                </a:solidFill>
                <a:latin typeface="TT Commons" panose="02000506040000020004" pitchFamily="50" charset="0"/>
                <a:cs typeface="Carlito"/>
              </a:rPr>
              <a:t>and </a:t>
            </a:r>
            <a:r>
              <a:rPr sz="1600" spc="-25" dirty="0">
                <a:solidFill>
                  <a:srgbClr val="585858"/>
                </a:solidFill>
                <a:latin typeface="TT Commons" panose="02000506040000020004" pitchFamily="50" charset="0"/>
                <a:cs typeface="Carlito"/>
              </a:rPr>
              <a:t>must be cosmetically acceptable. </a:t>
            </a:r>
            <a:r>
              <a:rPr sz="1600" spc="-30" dirty="0">
                <a:solidFill>
                  <a:srgbClr val="585858"/>
                </a:solidFill>
                <a:latin typeface="TT Commons" panose="02000506040000020004" pitchFamily="50" charset="0"/>
                <a:cs typeface="Carlito"/>
              </a:rPr>
              <a:t>Vitamins </a:t>
            </a:r>
            <a:r>
              <a:rPr sz="1600" spc="-5" dirty="0">
                <a:solidFill>
                  <a:srgbClr val="585858"/>
                </a:solidFill>
                <a:latin typeface="TT Commons" panose="02000506040000020004" pitchFamily="50" charset="0"/>
                <a:cs typeface="Carlito"/>
              </a:rPr>
              <a:t>C </a:t>
            </a:r>
            <a:r>
              <a:rPr sz="1600" spc="-10" dirty="0">
                <a:solidFill>
                  <a:srgbClr val="585858"/>
                </a:solidFill>
                <a:latin typeface="TT Commons" panose="02000506040000020004" pitchFamily="50" charset="0"/>
                <a:cs typeface="Carlito"/>
              </a:rPr>
              <a:t>and </a:t>
            </a:r>
            <a:r>
              <a:rPr sz="1600" spc="-5" dirty="0">
                <a:solidFill>
                  <a:srgbClr val="585858"/>
                </a:solidFill>
                <a:latin typeface="TT Commons" panose="02000506040000020004" pitchFamily="50" charset="0"/>
                <a:cs typeface="Carlito"/>
              </a:rPr>
              <a:t>E </a:t>
            </a:r>
            <a:r>
              <a:rPr sz="1600" spc="-25" dirty="0">
                <a:solidFill>
                  <a:srgbClr val="585858"/>
                </a:solidFill>
                <a:latin typeface="TT Commons" panose="02000506040000020004" pitchFamily="50" charset="0"/>
                <a:cs typeface="Carlito"/>
              </a:rPr>
              <a:t>also </a:t>
            </a:r>
            <a:r>
              <a:rPr sz="1600" spc="-30" dirty="0">
                <a:solidFill>
                  <a:srgbClr val="585858"/>
                </a:solidFill>
                <a:latin typeface="TT Commons" panose="02000506040000020004" pitchFamily="50" charset="0"/>
                <a:cs typeface="Carlito"/>
              </a:rPr>
              <a:t>provide  </a:t>
            </a:r>
            <a:r>
              <a:rPr sz="1600" spc="-10" dirty="0">
                <a:solidFill>
                  <a:srgbClr val="585858"/>
                </a:solidFill>
                <a:latin typeface="TT Commons" panose="02000506040000020004" pitchFamily="50" charset="0"/>
                <a:cs typeface="Carlito"/>
              </a:rPr>
              <a:t>protection.</a:t>
            </a:r>
            <a:endParaRPr sz="1600" dirty="0">
              <a:latin typeface="TT Commons" panose="02000506040000020004" pitchFamily="50" charset="0"/>
              <a:cs typeface="Carlito"/>
            </a:endParaRPr>
          </a:p>
        </p:txBody>
      </p:sp>
      <p:sp>
        <p:nvSpPr>
          <p:cNvPr id="6" name="object 6"/>
          <p:cNvSpPr txBox="1"/>
          <p:nvPr/>
        </p:nvSpPr>
        <p:spPr>
          <a:xfrm>
            <a:off x="812800" y="2326132"/>
            <a:ext cx="8077200" cy="2001830"/>
          </a:xfrm>
          <a:prstGeom prst="rect">
            <a:avLst/>
          </a:prstGeom>
        </p:spPr>
        <p:txBody>
          <a:bodyPr vert="horz" wrap="square" lIns="0" tIns="11430" rIns="0" bIns="0" rtlCol="0">
            <a:spAutoFit/>
          </a:bodyPr>
          <a:lstStyle/>
          <a:p>
            <a:pPr marL="358140" indent="-346075">
              <a:lnSpc>
                <a:spcPts val="1710"/>
              </a:lnSpc>
              <a:spcBef>
                <a:spcPts val="90"/>
              </a:spcBef>
              <a:buFont typeface="Arial"/>
              <a:buChar char="•"/>
              <a:tabLst>
                <a:tab pos="358140" algn="l"/>
                <a:tab pos="358775" algn="l"/>
              </a:tabLst>
            </a:pPr>
            <a:r>
              <a:rPr sz="1600" b="1" dirty="0">
                <a:solidFill>
                  <a:srgbClr val="585858"/>
                </a:solidFill>
                <a:latin typeface="TT Commons" panose="02000506040000020004" pitchFamily="50" charset="0"/>
                <a:cs typeface="Carlito"/>
              </a:rPr>
              <a:t>Medical</a:t>
            </a:r>
            <a:r>
              <a:rPr sz="1600" b="1" spc="-120" dirty="0">
                <a:solidFill>
                  <a:srgbClr val="585858"/>
                </a:solidFill>
                <a:latin typeface="TT Commons" panose="02000506040000020004" pitchFamily="50" charset="0"/>
                <a:cs typeface="Carlito"/>
              </a:rPr>
              <a:t> </a:t>
            </a:r>
            <a:r>
              <a:rPr sz="1600" b="1" spc="-10" dirty="0">
                <a:solidFill>
                  <a:srgbClr val="585858"/>
                </a:solidFill>
                <a:latin typeface="TT Commons" panose="02000506040000020004" pitchFamily="50" charset="0"/>
                <a:cs typeface="Carlito"/>
              </a:rPr>
              <a:t>treatment</a:t>
            </a:r>
            <a:r>
              <a:rPr sz="1600" b="1" spc="-110" dirty="0">
                <a:solidFill>
                  <a:srgbClr val="585858"/>
                </a:solidFill>
                <a:latin typeface="TT Commons" panose="02000506040000020004" pitchFamily="50" charset="0"/>
                <a:cs typeface="Carlito"/>
              </a:rPr>
              <a:t> </a:t>
            </a:r>
            <a:r>
              <a:rPr sz="1600" b="1" spc="-30" dirty="0">
                <a:solidFill>
                  <a:srgbClr val="585858"/>
                </a:solidFill>
                <a:latin typeface="TT Commons" panose="02000506040000020004" pitchFamily="50" charset="0"/>
                <a:cs typeface="Carlito"/>
              </a:rPr>
              <a:t>with</a:t>
            </a:r>
            <a:r>
              <a:rPr sz="1600" b="1" spc="-50" dirty="0">
                <a:solidFill>
                  <a:srgbClr val="585858"/>
                </a:solidFill>
                <a:latin typeface="TT Commons" panose="02000506040000020004" pitchFamily="50" charset="0"/>
                <a:cs typeface="Carlito"/>
              </a:rPr>
              <a:t> </a:t>
            </a:r>
            <a:r>
              <a:rPr sz="1600" b="1" spc="-20" dirty="0">
                <a:solidFill>
                  <a:srgbClr val="585858"/>
                </a:solidFill>
                <a:latin typeface="TT Commons" panose="02000506040000020004" pitchFamily="50" charset="0"/>
                <a:cs typeface="Carlito"/>
              </a:rPr>
              <a:t>depigmenting</a:t>
            </a:r>
            <a:r>
              <a:rPr sz="1600" b="1" spc="-40" dirty="0">
                <a:solidFill>
                  <a:srgbClr val="585858"/>
                </a:solidFill>
                <a:latin typeface="TT Commons" panose="02000506040000020004" pitchFamily="50" charset="0"/>
                <a:cs typeface="Carlito"/>
              </a:rPr>
              <a:t> </a:t>
            </a:r>
            <a:r>
              <a:rPr sz="1600" b="1" spc="-25" dirty="0">
                <a:solidFill>
                  <a:srgbClr val="585858"/>
                </a:solidFill>
                <a:latin typeface="TT Commons" panose="02000506040000020004" pitchFamily="50" charset="0"/>
                <a:cs typeface="Carlito"/>
              </a:rPr>
              <a:t>agents:</a:t>
            </a:r>
            <a:r>
              <a:rPr sz="1600" b="1" spc="-8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There</a:t>
            </a:r>
            <a:r>
              <a:rPr sz="1600" spc="-8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are</a:t>
            </a:r>
            <a:r>
              <a:rPr sz="1600" spc="-8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two</a:t>
            </a:r>
            <a:r>
              <a:rPr sz="1600" spc="-40"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groups</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of</a:t>
            </a:r>
            <a:r>
              <a:rPr sz="1600" spc="-40" dirty="0">
                <a:solidFill>
                  <a:srgbClr val="585858"/>
                </a:solidFill>
                <a:latin typeface="TT Commons" panose="02000506040000020004" pitchFamily="50" charset="0"/>
                <a:cs typeface="Carlito"/>
              </a:rPr>
              <a:t> </a:t>
            </a:r>
            <a:r>
              <a:rPr sz="1600" spc="-30" dirty="0">
                <a:solidFill>
                  <a:srgbClr val="585858"/>
                </a:solidFill>
                <a:latin typeface="TT Commons" panose="02000506040000020004" pitchFamily="50" charset="0"/>
                <a:cs typeface="Carlito"/>
              </a:rPr>
              <a:t>depigmenting</a:t>
            </a:r>
            <a:r>
              <a:rPr sz="1600" spc="-114"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agents:</a:t>
            </a:r>
            <a:endParaRPr sz="1600">
              <a:latin typeface="TT Commons" panose="02000506040000020004" pitchFamily="50" charset="0"/>
              <a:cs typeface="Carlito"/>
            </a:endParaRPr>
          </a:p>
          <a:p>
            <a:pPr marL="815975" marR="7620" lvl="1" indent="-346075">
              <a:lnSpc>
                <a:spcPts val="1680"/>
              </a:lnSpc>
              <a:spcBef>
                <a:spcPts val="80"/>
              </a:spcBef>
              <a:buFont typeface="Courier New"/>
              <a:buChar char="o"/>
              <a:tabLst>
                <a:tab pos="815975" algn="l"/>
                <a:tab pos="816610" algn="l"/>
              </a:tabLst>
            </a:pPr>
            <a:r>
              <a:rPr sz="1600" spc="-5" dirty="0">
                <a:solidFill>
                  <a:srgbClr val="585858"/>
                </a:solidFill>
                <a:latin typeface="TT Commons" panose="02000506040000020004" pitchFamily="50" charset="0"/>
                <a:cs typeface="Carlito"/>
              </a:rPr>
              <a:t>Those </a:t>
            </a:r>
            <a:r>
              <a:rPr sz="1600" spc="-10" dirty="0">
                <a:solidFill>
                  <a:srgbClr val="585858"/>
                </a:solidFill>
                <a:latin typeface="TT Commons" panose="02000506040000020004" pitchFamily="50" charset="0"/>
                <a:cs typeface="Carlito"/>
              </a:rPr>
              <a:t>that </a:t>
            </a:r>
            <a:r>
              <a:rPr sz="1600" spc="-25" dirty="0">
                <a:solidFill>
                  <a:srgbClr val="585858"/>
                </a:solidFill>
                <a:latin typeface="TT Commons" panose="02000506040000020004" pitchFamily="50" charset="0"/>
                <a:cs typeface="Carlito"/>
              </a:rPr>
              <a:t>work by inhibiting </a:t>
            </a:r>
            <a:r>
              <a:rPr sz="1600" spc="10" dirty="0">
                <a:solidFill>
                  <a:srgbClr val="585858"/>
                </a:solidFill>
                <a:latin typeface="TT Commons" panose="02000506040000020004" pitchFamily="50" charset="0"/>
                <a:cs typeface="Carlito"/>
              </a:rPr>
              <a:t>or </a:t>
            </a:r>
            <a:r>
              <a:rPr sz="1600" spc="-25" dirty="0">
                <a:solidFill>
                  <a:srgbClr val="585858"/>
                </a:solidFill>
                <a:latin typeface="TT Commons" panose="02000506040000020004" pitchFamily="50" charset="0"/>
                <a:cs typeface="Carlito"/>
              </a:rPr>
              <a:t>blocking </a:t>
            </a:r>
            <a:r>
              <a:rPr sz="1600" spc="-20" dirty="0">
                <a:solidFill>
                  <a:srgbClr val="585858"/>
                </a:solidFill>
                <a:latin typeface="TT Commons" panose="02000506040000020004" pitchFamily="50" charset="0"/>
                <a:cs typeface="Carlito"/>
              </a:rPr>
              <a:t>the </a:t>
            </a:r>
            <a:r>
              <a:rPr sz="1600" spc="-30" dirty="0">
                <a:solidFill>
                  <a:srgbClr val="585858"/>
                </a:solidFill>
                <a:latin typeface="TT Commons" panose="02000506040000020004" pitchFamily="50" charset="0"/>
                <a:cs typeface="Carlito"/>
              </a:rPr>
              <a:t>melanin </a:t>
            </a:r>
            <a:r>
              <a:rPr sz="1600" spc="-20" dirty="0">
                <a:solidFill>
                  <a:srgbClr val="585858"/>
                </a:solidFill>
                <a:latin typeface="TT Commons" panose="02000506040000020004" pitchFamily="50" charset="0"/>
                <a:cs typeface="Carlito"/>
              </a:rPr>
              <a:t>formation </a:t>
            </a:r>
            <a:r>
              <a:rPr sz="1600" spc="-35" dirty="0">
                <a:solidFill>
                  <a:srgbClr val="585858"/>
                </a:solidFill>
                <a:latin typeface="TT Commons" panose="02000506040000020004" pitchFamily="50" charset="0"/>
                <a:cs typeface="Carlito"/>
              </a:rPr>
              <a:t>process. </a:t>
            </a:r>
            <a:r>
              <a:rPr sz="1600" spc="-30" dirty="0">
                <a:solidFill>
                  <a:srgbClr val="585858"/>
                </a:solidFill>
                <a:latin typeface="TT Commons" panose="02000506040000020004" pitchFamily="50" charset="0"/>
                <a:cs typeface="Carlito"/>
              </a:rPr>
              <a:t>They </a:t>
            </a:r>
            <a:r>
              <a:rPr sz="1600" spc="-5" dirty="0">
                <a:solidFill>
                  <a:srgbClr val="585858"/>
                </a:solidFill>
                <a:latin typeface="TT Commons" panose="02000506040000020004" pitchFamily="50" charset="0"/>
                <a:cs typeface="Carlito"/>
              </a:rPr>
              <a:t>are  </a:t>
            </a:r>
            <a:r>
              <a:rPr sz="1600" spc="-15" dirty="0">
                <a:solidFill>
                  <a:srgbClr val="585858"/>
                </a:solidFill>
                <a:latin typeface="TT Commons" panose="02000506040000020004" pitchFamily="50" charset="0"/>
                <a:cs typeface="Carlito"/>
              </a:rPr>
              <a:t>limited</a:t>
            </a:r>
            <a:r>
              <a:rPr sz="1600" spc="-4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to</a:t>
            </a:r>
            <a:r>
              <a:rPr sz="1600" spc="-5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eliminating</a:t>
            </a:r>
            <a:r>
              <a:rPr sz="1600" spc="-12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pigmented</a:t>
            </a:r>
            <a:r>
              <a:rPr sz="1600" spc="-4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deposited</a:t>
            </a:r>
            <a:r>
              <a:rPr sz="1600" spc="-114"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in</a:t>
            </a:r>
            <a:r>
              <a:rPr sz="1600" spc="-5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epidermis.</a:t>
            </a:r>
            <a:endParaRPr sz="1600">
              <a:latin typeface="TT Commons" panose="02000506040000020004" pitchFamily="50" charset="0"/>
              <a:cs typeface="Carlito"/>
            </a:endParaRPr>
          </a:p>
          <a:p>
            <a:pPr marL="815975" marR="5080" lvl="1" indent="-346075">
              <a:lnSpc>
                <a:spcPts val="1680"/>
              </a:lnSpc>
              <a:spcBef>
                <a:spcPts val="5"/>
              </a:spcBef>
              <a:buFont typeface="Courier New"/>
              <a:buChar char="o"/>
              <a:tabLst>
                <a:tab pos="815975" algn="l"/>
                <a:tab pos="816610" algn="l"/>
              </a:tabLst>
            </a:pPr>
            <a:r>
              <a:rPr sz="1600" spc="-5" dirty="0">
                <a:solidFill>
                  <a:srgbClr val="585858"/>
                </a:solidFill>
                <a:latin typeface="TT Commons" panose="02000506040000020004" pitchFamily="50" charset="0"/>
                <a:cs typeface="Carlito"/>
              </a:rPr>
              <a:t>Those </a:t>
            </a:r>
            <a:r>
              <a:rPr sz="1600" spc="-30" dirty="0">
                <a:solidFill>
                  <a:srgbClr val="585858"/>
                </a:solidFill>
                <a:latin typeface="TT Commons" panose="02000506040000020004" pitchFamily="50" charset="0"/>
                <a:cs typeface="Carlito"/>
              </a:rPr>
              <a:t>that </a:t>
            </a:r>
            <a:r>
              <a:rPr sz="1600" dirty="0">
                <a:solidFill>
                  <a:srgbClr val="585858"/>
                </a:solidFill>
                <a:latin typeface="TT Commons" panose="02000506040000020004" pitchFamily="50" charset="0"/>
                <a:cs typeface="Carlito"/>
              </a:rPr>
              <a:t>work </a:t>
            </a:r>
            <a:r>
              <a:rPr sz="1600" spc="-25" dirty="0">
                <a:solidFill>
                  <a:srgbClr val="585858"/>
                </a:solidFill>
                <a:latin typeface="TT Commons" panose="02000506040000020004" pitchFamily="50" charset="0"/>
                <a:cs typeface="Carlito"/>
              </a:rPr>
              <a:t>by modifying </a:t>
            </a:r>
            <a:r>
              <a:rPr sz="1600" spc="-5" dirty="0">
                <a:solidFill>
                  <a:srgbClr val="585858"/>
                </a:solidFill>
                <a:latin typeface="TT Commons" panose="02000506040000020004" pitchFamily="50" charset="0"/>
                <a:cs typeface="Carlito"/>
              </a:rPr>
              <a:t>both </a:t>
            </a:r>
            <a:r>
              <a:rPr sz="1600" spc="-25" dirty="0">
                <a:solidFill>
                  <a:srgbClr val="585858"/>
                </a:solidFill>
                <a:latin typeface="TT Commons" panose="02000506040000020004" pitchFamily="50" charset="0"/>
                <a:cs typeface="Carlito"/>
              </a:rPr>
              <a:t>melanin </a:t>
            </a:r>
            <a:r>
              <a:rPr sz="1600" spc="-20" dirty="0">
                <a:solidFill>
                  <a:srgbClr val="585858"/>
                </a:solidFill>
                <a:latin typeface="TT Commons" panose="02000506040000020004" pitchFamily="50" charset="0"/>
                <a:cs typeface="Carlito"/>
              </a:rPr>
              <a:t>production </a:t>
            </a:r>
            <a:r>
              <a:rPr sz="1600" spc="-10" dirty="0">
                <a:solidFill>
                  <a:srgbClr val="585858"/>
                </a:solidFill>
                <a:latin typeface="TT Commons" panose="02000506040000020004" pitchFamily="50" charset="0"/>
                <a:cs typeface="Carlito"/>
              </a:rPr>
              <a:t>and </a:t>
            </a:r>
            <a:r>
              <a:rPr sz="1600" spc="-25" dirty="0">
                <a:solidFill>
                  <a:srgbClr val="585858"/>
                </a:solidFill>
                <a:latin typeface="TT Commons" panose="02000506040000020004" pitchFamily="50" charset="0"/>
                <a:cs typeface="Carlito"/>
              </a:rPr>
              <a:t>by </a:t>
            </a:r>
            <a:r>
              <a:rPr sz="1600" spc="-20" dirty="0">
                <a:solidFill>
                  <a:srgbClr val="585858"/>
                </a:solidFill>
                <a:latin typeface="TT Commons" panose="02000506040000020004" pitchFamily="50" charset="0"/>
                <a:cs typeface="Carlito"/>
              </a:rPr>
              <a:t>exfoliation </a:t>
            </a:r>
            <a:r>
              <a:rPr sz="1600" spc="-25" dirty="0">
                <a:solidFill>
                  <a:srgbClr val="585858"/>
                </a:solidFill>
                <a:latin typeface="TT Commons" panose="02000506040000020004" pitchFamily="50" charset="0"/>
                <a:cs typeface="Carlito"/>
              </a:rPr>
              <a:t>(chelator  </a:t>
            </a:r>
            <a:r>
              <a:rPr sz="1600" spc="5" dirty="0">
                <a:solidFill>
                  <a:srgbClr val="585858"/>
                </a:solidFill>
                <a:latin typeface="TT Commons" panose="02000506040000020004" pitchFamily="50" charset="0"/>
                <a:cs typeface="Carlito"/>
              </a:rPr>
              <a:t>effect).</a:t>
            </a:r>
            <a:endParaRPr sz="1600">
              <a:latin typeface="TT Commons" panose="02000506040000020004" pitchFamily="50" charset="0"/>
              <a:cs typeface="Carlito"/>
            </a:endParaRPr>
          </a:p>
          <a:p>
            <a:pPr lvl="1">
              <a:lnSpc>
                <a:spcPct val="100000"/>
              </a:lnSpc>
              <a:spcBef>
                <a:spcPts val="40"/>
              </a:spcBef>
              <a:buClr>
                <a:srgbClr val="585858"/>
              </a:buClr>
              <a:buFont typeface="Courier New"/>
              <a:buChar char="o"/>
            </a:pPr>
            <a:endParaRPr sz="1600">
              <a:latin typeface="TT Commons" panose="02000506040000020004" pitchFamily="50" charset="0"/>
              <a:cs typeface="Carlito"/>
            </a:endParaRPr>
          </a:p>
          <a:p>
            <a:pPr marL="358140" marR="7620" indent="-346075">
              <a:lnSpc>
                <a:spcPts val="1680"/>
              </a:lnSpc>
              <a:buFont typeface="Arial"/>
              <a:buChar char="•"/>
              <a:tabLst>
                <a:tab pos="358140" algn="l"/>
                <a:tab pos="358775" algn="l"/>
              </a:tabLst>
            </a:pPr>
            <a:r>
              <a:rPr sz="1600" b="1" spc="-25" dirty="0">
                <a:solidFill>
                  <a:srgbClr val="585858"/>
                </a:solidFill>
                <a:latin typeface="TT Commons" panose="02000506040000020004" pitchFamily="50" charset="0"/>
                <a:cs typeface="Carlito"/>
              </a:rPr>
              <a:t>Keratolytic and </a:t>
            </a:r>
            <a:r>
              <a:rPr sz="1600" b="1" spc="-30" dirty="0">
                <a:solidFill>
                  <a:srgbClr val="585858"/>
                </a:solidFill>
                <a:latin typeface="TT Commons" panose="02000506040000020004" pitchFamily="50" charset="0"/>
                <a:cs typeface="Carlito"/>
              </a:rPr>
              <a:t>anti-inflammatories: </a:t>
            </a:r>
            <a:r>
              <a:rPr sz="1600" spc="-10" dirty="0">
                <a:solidFill>
                  <a:srgbClr val="585858"/>
                </a:solidFill>
                <a:latin typeface="TT Commons" panose="02000506040000020004" pitchFamily="50" charset="0"/>
                <a:cs typeface="Carlito"/>
              </a:rPr>
              <a:t>These </a:t>
            </a:r>
            <a:r>
              <a:rPr sz="1600" spc="-5" dirty="0">
                <a:solidFill>
                  <a:srgbClr val="585858"/>
                </a:solidFill>
                <a:latin typeface="TT Commons" panose="02000506040000020004" pitchFamily="50" charset="0"/>
                <a:cs typeface="Carlito"/>
              </a:rPr>
              <a:t>are </a:t>
            </a:r>
            <a:r>
              <a:rPr sz="1600" spc="-35" dirty="0">
                <a:solidFill>
                  <a:srgbClr val="585858"/>
                </a:solidFill>
                <a:latin typeface="TT Commons" panose="02000506040000020004" pitchFamily="50" charset="0"/>
                <a:cs typeface="Carlito"/>
              </a:rPr>
              <a:t>not </a:t>
            </a:r>
            <a:r>
              <a:rPr sz="1600" spc="-30" dirty="0">
                <a:solidFill>
                  <a:srgbClr val="585858"/>
                </a:solidFill>
                <a:latin typeface="TT Commons" panose="02000506040000020004" pitchFamily="50" charset="0"/>
                <a:cs typeface="Carlito"/>
              </a:rPr>
              <a:t>depigmenting </a:t>
            </a:r>
            <a:r>
              <a:rPr sz="1600" spc="-25" dirty="0">
                <a:solidFill>
                  <a:srgbClr val="585858"/>
                </a:solidFill>
                <a:latin typeface="TT Commons" panose="02000506040000020004" pitchFamily="50" charset="0"/>
                <a:cs typeface="Carlito"/>
              </a:rPr>
              <a:t>agents, </a:t>
            </a:r>
            <a:r>
              <a:rPr sz="1600" spc="-35" dirty="0">
                <a:solidFill>
                  <a:srgbClr val="585858"/>
                </a:solidFill>
                <a:latin typeface="TT Commons" panose="02000506040000020004" pitchFamily="50" charset="0"/>
                <a:cs typeface="Carlito"/>
              </a:rPr>
              <a:t>but </a:t>
            </a:r>
            <a:r>
              <a:rPr sz="1600" spc="-15" dirty="0">
                <a:solidFill>
                  <a:srgbClr val="585858"/>
                </a:solidFill>
                <a:latin typeface="TT Commons" panose="02000506040000020004" pitchFamily="50" charset="0"/>
                <a:cs typeface="Carlito"/>
              </a:rPr>
              <a:t>they </a:t>
            </a:r>
            <a:r>
              <a:rPr sz="1600" spc="-5" dirty="0">
                <a:solidFill>
                  <a:srgbClr val="585858"/>
                </a:solidFill>
                <a:latin typeface="TT Commons" panose="02000506040000020004" pitchFamily="50" charset="0"/>
                <a:cs typeface="Carlito"/>
              </a:rPr>
              <a:t>are  </a:t>
            </a:r>
            <a:r>
              <a:rPr sz="1600" spc="-10" dirty="0">
                <a:solidFill>
                  <a:srgbClr val="585858"/>
                </a:solidFill>
                <a:latin typeface="TT Commons" panose="02000506040000020004" pitchFamily="50" charset="0"/>
                <a:cs typeface="Carlito"/>
              </a:rPr>
              <a:t>complementary</a:t>
            </a:r>
            <a:r>
              <a:rPr sz="1600" spc="-12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2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boost</a:t>
            </a:r>
            <a:r>
              <a:rPr sz="1600" spc="-9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cell</a:t>
            </a:r>
            <a:r>
              <a:rPr sz="1600" spc="-10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renewal.</a:t>
            </a:r>
            <a:endParaRPr sz="1600">
              <a:latin typeface="TT Commons" panose="02000506040000020004" pitchFamily="50" charset="0"/>
              <a:cs typeface="Carlito"/>
            </a:endParaRPr>
          </a:p>
          <a:p>
            <a:pPr marL="815975" lvl="1" indent="-346710">
              <a:lnSpc>
                <a:spcPts val="1610"/>
              </a:lnSpc>
              <a:buFont typeface="Courier New"/>
              <a:buChar char="o"/>
              <a:tabLst>
                <a:tab pos="815975" algn="l"/>
                <a:tab pos="816610" algn="l"/>
              </a:tabLst>
            </a:pPr>
            <a:r>
              <a:rPr sz="1600" spc="-15" dirty="0">
                <a:solidFill>
                  <a:srgbClr val="585858"/>
                </a:solidFill>
                <a:latin typeface="TT Commons" panose="02000506040000020004" pitchFamily="50" charset="0"/>
                <a:cs typeface="Carlito"/>
              </a:rPr>
              <a:t>The</a:t>
            </a:r>
            <a:r>
              <a:rPr sz="1600" spc="-8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peeling</a:t>
            </a:r>
            <a:r>
              <a:rPr sz="1600" spc="3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effect</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of</a:t>
            </a:r>
            <a:r>
              <a:rPr sz="1600" spc="-4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keratolytic</a:t>
            </a:r>
            <a:r>
              <a:rPr sz="1600" spc="-13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agents</a:t>
            </a:r>
            <a:r>
              <a:rPr sz="1600" spc="-8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helps</a:t>
            </a:r>
            <a:r>
              <a:rPr sz="1600" spc="-9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to</a:t>
            </a:r>
            <a:r>
              <a:rPr sz="1600" spc="-4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eliminate</a:t>
            </a:r>
            <a:r>
              <a:rPr sz="1600" spc="-8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pigmented</a:t>
            </a:r>
            <a:r>
              <a:rPr sz="1600" spc="-12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cells.</a:t>
            </a:r>
            <a:endParaRPr sz="1600">
              <a:latin typeface="TT Commons" panose="02000506040000020004" pitchFamily="50" charset="0"/>
              <a:cs typeface="Carlito"/>
            </a:endParaRPr>
          </a:p>
          <a:p>
            <a:pPr marL="815975" lvl="1" indent="-346710">
              <a:lnSpc>
                <a:spcPts val="1714"/>
              </a:lnSpc>
              <a:buFont typeface="Courier New"/>
              <a:buChar char="o"/>
              <a:tabLst>
                <a:tab pos="815975" algn="l"/>
                <a:tab pos="816610" algn="l"/>
              </a:tabLst>
            </a:pPr>
            <a:r>
              <a:rPr sz="1600" spc="-10" dirty="0">
                <a:solidFill>
                  <a:srgbClr val="585858"/>
                </a:solidFill>
                <a:latin typeface="TT Commons" panose="02000506040000020004" pitchFamily="50" charset="0"/>
                <a:cs typeface="Carlito"/>
              </a:rPr>
              <a:t>Anti-inflammatory</a:t>
            </a:r>
            <a:r>
              <a:rPr sz="1600" spc="-9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reduce</a:t>
            </a:r>
            <a:r>
              <a:rPr sz="1600" spc="-8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swelling</a:t>
            </a:r>
            <a:r>
              <a:rPr sz="1600" spc="-12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2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irritation</a:t>
            </a:r>
            <a:r>
              <a:rPr sz="1600" spc="-114"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associated</a:t>
            </a:r>
            <a:r>
              <a:rPr sz="1600" spc="-114"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with</a:t>
            </a:r>
            <a:r>
              <a:rPr sz="1600" spc="-13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dark</a:t>
            </a:r>
            <a:r>
              <a:rPr sz="1600" spc="-11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marks.</a:t>
            </a:r>
            <a:endParaRPr sz="1600">
              <a:latin typeface="TT Commons" panose="02000506040000020004" pitchFamily="50" charset="0"/>
              <a:cs typeface="Carlito"/>
            </a:endParaRPr>
          </a:p>
        </p:txBody>
      </p:sp>
      <p:sp>
        <p:nvSpPr>
          <p:cNvPr id="9" name="object 9"/>
          <p:cNvSpPr txBox="1">
            <a:spLocks noGrp="1"/>
          </p:cNvSpPr>
          <p:nvPr>
            <p:ph type="title"/>
          </p:nvPr>
        </p:nvSpPr>
        <p:spPr>
          <a:xfrm>
            <a:off x="812800" y="495301"/>
            <a:ext cx="5486400" cy="304800"/>
          </a:xfrm>
          <a:prstGeom prst="rect">
            <a:avLst/>
          </a:prstGeom>
        </p:spPr>
        <p:txBody>
          <a:bodyPr vert="horz" wrap="square" lIns="0" tIns="11430" rIns="0" bIns="0" rtlCol="0">
            <a:spAutoFit/>
          </a:bodyPr>
          <a:lstStyle/>
          <a:p>
            <a:pPr marL="12700">
              <a:lnSpc>
                <a:spcPct val="100000"/>
              </a:lnSpc>
              <a:spcBef>
                <a:spcPts val="90"/>
              </a:spcBef>
            </a:pPr>
            <a:r>
              <a:rPr spc="-10" dirty="0"/>
              <a:t>DEPIGMENTING</a:t>
            </a:r>
            <a:r>
              <a:rPr spc="-225" dirty="0"/>
              <a:t> </a:t>
            </a:r>
            <a:r>
              <a:rPr spc="-10" dirty="0"/>
              <a:t>AND</a:t>
            </a:r>
            <a:r>
              <a:rPr spc="-110" dirty="0"/>
              <a:t> </a:t>
            </a:r>
            <a:r>
              <a:rPr spc="-30" dirty="0"/>
              <a:t>PROTECTIVE</a:t>
            </a:r>
            <a:r>
              <a:rPr spc="-125" dirty="0"/>
              <a:t> </a:t>
            </a:r>
            <a:r>
              <a:rPr spc="-10" dirty="0"/>
              <a:t>AGENTS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12800" y="432000"/>
            <a:ext cx="5029200" cy="369332"/>
          </a:xfrm>
          <a:prstGeom prst="rect">
            <a:avLst/>
          </a:prstGeom>
        </p:spPr>
        <p:txBody>
          <a:bodyPr vert="horz" wrap="square" lIns="0" tIns="0" rIns="0" bIns="0" rtlCol="0">
            <a:spAutoFit/>
          </a:bodyPr>
          <a:lstStyle/>
          <a:p>
            <a:pPr marL="12700">
              <a:lnSpc>
                <a:spcPct val="100000"/>
              </a:lnSpc>
              <a:spcBef>
                <a:spcPts val="90"/>
              </a:spcBef>
            </a:pPr>
            <a:r>
              <a:rPr sz="2400" spc="300" dirty="0">
                <a:latin typeface="Bebas Neue Regular" panose="00000500000000000000" pitchFamily="50" charset="0"/>
              </a:rPr>
              <a:t>AGENTS THAT INHIBIT MELANOGENESIS</a:t>
            </a:r>
          </a:p>
        </p:txBody>
      </p:sp>
      <p:sp>
        <p:nvSpPr>
          <p:cNvPr id="6" name="object 6"/>
          <p:cNvSpPr txBox="1"/>
          <p:nvPr/>
        </p:nvSpPr>
        <p:spPr>
          <a:xfrm>
            <a:off x="660400" y="1409700"/>
            <a:ext cx="2667000" cy="1358705"/>
          </a:xfrm>
          <a:prstGeom prst="rect">
            <a:avLst/>
          </a:prstGeom>
        </p:spPr>
        <p:txBody>
          <a:bodyPr vert="horz" wrap="square" lIns="0" tIns="24765" rIns="0" bIns="0" rtlCol="0">
            <a:spAutoFit/>
          </a:bodyPr>
          <a:lstStyle/>
          <a:p>
            <a:pPr marL="12700" marR="532765">
              <a:lnSpc>
                <a:spcPts val="1680"/>
              </a:lnSpc>
              <a:spcBef>
                <a:spcPts val="195"/>
              </a:spcBef>
            </a:pPr>
            <a:r>
              <a:rPr sz="1600" b="1" spc="-5" dirty="0">
                <a:solidFill>
                  <a:srgbClr val="585858"/>
                </a:solidFill>
                <a:latin typeface="TT Commons" panose="02000506040000020004" pitchFamily="50" charset="0"/>
                <a:cs typeface="Carlito"/>
              </a:rPr>
              <a:t>Phenolic </a:t>
            </a:r>
            <a:r>
              <a:rPr sz="1600" b="1" spc="-15" dirty="0">
                <a:solidFill>
                  <a:srgbClr val="585858"/>
                </a:solidFill>
                <a:latin typeface="TT Commons" panose="02000506040000020004" pitchFamily="50" charset="0"/>
                <a:cs typeface="Carlito"/>
              </a:rPr>
              <a:t>agents  </a:t>
            </a:r>
            <a:endParaRPr lang="es-ES" sz="1600" b="1" spc="-15" dirty="0" smtClean="0">
              <a:solidFill>
                <a:srgbClr val="585858"/>
              </a:solidFill>
              <a:latin typeface="TT Commons" panose="02000506040000020004" pitchFamily="50" charset="0"/>
              <a:cs typeface="Carlito"/>
            </a:endParaRPr>
          </a:p>
          <a:p>
            <a:pPr marL="12700" marR="532765">
              <a:lnSpc>
                <a:spcPts val="1680"/>
              </a:lnSpc>
              <a:spcBef>
                <a:spcPts val="195"/>
              </a:spcBef>
            </a:pPr>
            <a:r>
              <a:rPr sz="1600" spc="-25" dirty="0" smtClean="0">
                <a:solidFill>
                  <a:srgbClr val="585858"/>
                </a:solidFill>
                <a:latin typeface="TT Commons" panose="02000506040000020004" pitchFamily="50" charset="0"/>
                <a:cs typeface="Carlito"/>
              </a:rPr>
              <a:t>Hydroquinone</a:t>
            </a:r>
            <a:r>
              <a:rPr sz="1600" spc="-125" dirty="0" smtClean="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(restrictive)  </a:t>
            </a:r>
            <a:r>
              <a:rPr sz="1600" spc="-30" dirty="0">
                <a:solidFill>
                  <a:srgbClr val="585858"/>
                </a:solidFill>
                <a:latin typeface="TT Commons" panose="02000506040000020004" pitchFamily="50" charset="0"/>
                <a:cs typeface="Carlito"/>
              </a:rPr>
              <a:t>Arbutin</a:t>
            </a:r>
            <a:endParaRPr sz="1600" dirty="0">
              <a:latin typeface="TT Commons" panose="02000506040000020004" pitchFamily="50" charset="0"/>
              <a:cs typeface="Carlito"/>
            </a:endParaRPr>
          </a:p>
          <a:p>
            <a:pPr marL="12700">
              <a:lnSpc>
                <a:spcPts val="1614"/>
              </a:lnSpc>
            </a:pPr>
            <a:r>
              <a:rPr sz="1600" spc="-10" dirty="0">
                <a:solidFill>
                  <a:srgbClr val="585858"/>
                </a:solidFill>
                <a:latin typeface="TT Commons" panose="02000506040000020004" pitchFamily="50" charset="0"/>
                <a:cs typeface="Carlito"/>
              </a:rPr>
              <a:t>Isopropyl</a:t>
            </a:r>
            <a:r>
              <a:rPr sz="1600" spc="-10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catechol</a:t>
            </a:r>
            <a:endParaRPr sz="1600" dirty="0">
              <a:latin typeface="TT Commons" panose="02000506040000020004" pitchFamily="50" charset="0"/>
              <a:cs typeface="Carlito"/>
            </a:endParaRPr>
          </a:p>
          <a:p>
            <a:pPr marL="12700" marR="5080">
              <a:lnSpc>
                <a:spcPts val="1680"/>
              </a:lnSpc>
              <a:spcBef>
                <a:spcPts val="80"/>
              </a:spcBef>
            </a:pPr>
            <a:r>
              <a:rPr sz="1600" spc="-20" dirty="0">
                <a:solidFill>
                  <a:srgbClr val="585858"/>
                </a:solidFill>
                <a:latin typeface="TT Commons" panose="02000506040000020004" pitchFamily="50" charset="0"/>
                <a:cs typeface="Carlito"/>
              </a:rPr>
              <a:t>N-acetyl-4-S-cysteaminylphenol  </a:t>
            </a:r>
            <a:r>
              <a:rPr sz="1600" spc="-25" dirty="0">
                <a:solidFill>
                  <a:srgbClr val="585858"/>
                </a:solidFill>
                <a:latin typeface="TT Commons" panose="02000506040000020004" pitchFamily="50" charset="0"/>
                <a:cs typeface="Carlito"/>
              </a:rPr>
              <a:t>Hydroquinone </a:t>
            </a:r>
            <a:r>
              <a:rPr sz="1600" spc="-15" dirty="0">
                <a:solidFill>
                  <a:srgbClr val="585858"/>
                </a:solidFill>
                <a:latin typeface="TT Commons" panose="02000506040000020004" pitchFamily="50" charset="0"/>
                <a:cs typeface="Carlito"/>
              </a:rPr>
              <a:t>monomethyl</a:t>
            </a:r>
            <a:r>
              <a:rPr sz="1600" spc="-16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ether</a:t>
            </a:r>
            <a:endParaRPr sz="1600" dirty="0">
              <a:latin typeface="TT Commons" panose="02000506040000020004" pitchFamily="50" charset="0"/>
              <a:cs typeface="Carlito"/>
            </a:endParaRPr>
          </a:p>
        </p:txBody>
      </p:sp>
      <p:sp>
        <p:nvSpPr>
          <p:cNvPr id="7" name="object 7"/>
          <p:cNvSpPr txBox="1"/>
          <p:nvPr/>
        </p:nvSpPr>
        <p:spPr>
          <a:xfrm>
            <a:off x="4624704" y="1409700"/>
            <a:ext cx="3808095" cy="665567"/>
          </a:xfrm>
          <a:prstGeom prst="rect">
            <a:avLst/>
          </a:prstGeom>
        </p:spPr>
        <p:txBody>
          <a:bodyPr vert="horz" wrap="square" lIns="0" tIns="11430" rIns="0" bIns="0" rtlCol="0">
            <a:spAutoFit/>
          </a:bodyPr>
          <a:lstStyle/>
          <a:p>
            <a:pPr marL="12700">
              <a:lnSpc>
                <a:spcPts val="1710"/>
              </a:lnSpc>
              <a:spcBef>
                <a:spcPts val="90"/>
              </a:spcBef>
            </a:pPr>
            <a:r>
              <a:rPr sz="1600" b="1" spc="-10" dirty="0">
                <a:solidFill>
                  <a:srgbClr val="585858"/>
                </a:solidFill>
                <a:latin typeface="TT Commons" panose="02000506040000020004" pitchFamily="50" charset="0"/>
                <a:cs typeface="Carlito"/>
              </a:rPr>
              <a:t>Non-phenolic</a:t>
            </a:r>
            <a:r>
              <a:rPr sz="1600" b="1" spc="-60" dirty="0">
                <a:solidFill>
                  <a:srgbClr val="585858"/>
                </a:solidFill>
                <a:latin typeface="TT Commons" panose="02000506040000020004" pitchFamily="50" charset="0"/>
                <a:cs typeface="Carlito"/>
              </a:rPr>
              <a:t> </a:t>
            </a:r>
            <a:r>
              <a:rPr sz="1600" b="1" spc="-15" dirty="0">
                <a:solidFill>
                  <a:srgbClr val="585858"/>
                </a:solidFill>
                <a:latin typeface="TT Commons" panose="02000506040000020004" pitchFamily="50" charset="0"/>
                <a:cs typeface="Carlito"/>
              </a:rPr>
              <a:t>agents</a:t>
            </a:r>
            <a:endParaRPr sz="1600" dirty="0">
              <a:latin typeface="TT Commons" panose="02000506040000020004" pitchFamily="50" charset="0"/>
              <a:cs typeface="Carlito"/>
            </a:endParaRPr>
          </a:p>
          <a:p>
            <a:pPr marL="12700" marR="1007744">
              <a:lnSpc>
                <a:spcPts val="1680"/>
              </a:lnSpc>
              <a:spcBef>
                <a:spcPts val="80"/>
              </a:spcBef>
            </a:pPr>
            <a:r>
              <a:rPr sz="1600" spc="-10" dirty="0">
                <a:solidFill>
                  <a:srgbClr val="585858"/>
                </a:solidFill>
                <a:latin typeface="TT Commons" panose="02000506040000020004" pitchFamily="50" charset="0"/>
                <a:cs typeface="Carlito"/>
              </a:rPr>
              <a:t>Azelaic</a:t>
            </a:r>
            <a:r>
              <a:rPr sz="1600" spc="-12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acid  </a:t>
            </a:r>
            <a:r>
              <a:rPr sz="1600" spc="-10" dirty="0">
                <a:solidFill>
                  <a:srgbClr val="585858"/>
                </a:solidFill>
                <a:latin typeface="TT Commons" panose="02000506040000020004" pitchFamily="50" charset="0"/>
                <a:cs typeface="Carlito"/>
              </a:rPr>
              <a:t>Kojic</a:t>
            </a:r>
            <a:r>
              <a:rPr sz="1600" spc="-7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acid</a:t>
            </a:r>
            <a:endParaRPr sz="1600" dirty="0">
              <a:latin typeface="TT Commons" panose="02000506040000020004" pitchFamily="50" charset="0"/>
              <a:cs typeface="Carlito"/>
            </a:endParaRPr>
          </a:p>
          <a:p>
            <a:pPr marL="12700">
              <a:lnSpc>
                <a:spcPts val="1639"/>
              </a:lnSpc>
            </a:pPr>
            <a:r>
              <a:rPr sz="1600" spc="-15" dirty="0">
                <a:solidFill>
                  <a:srgbClr val="585858"/>
                </a:solidFill>
                <a:latin typeface="TT Commons" panose="02000506040000020004" pitchFamily="50" charset="0"/>
                <a:cs typeface="Carlito"/>
              </a:rPr>
              <a:t>Alpha-lipoic </a:t>
            </a:r>
            <a:r>
              <a:rPr sz="1600" spc="5" dirty="0">
                <a:solidFill>
                  <a:srgbClr val="585858"/>
                </a:solidFill>
                <a:latin typeface="TT Commons" panose="02000506040000020004" pitchFamily="50" charset="0"/>
                <a:cs typeface="Carlito"/>
              </a:rPr>
              <a:t>acid</a:t>
            </a:r>
            <a:r>
              <a:rPr sz="1600" spc="-204"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(theolin)</a:t>
            </a:r>
            <a:endParaRPr sz="1600" dirty="0">
              <a:latin typeface="TT Commons" panose="02000506040000020004" pitchFamily="50" charset="0"/>
              <a:cs typeface="Carlito"/>
            </a:endParaRPr>
          </a:p>
        </p:txBody>
      </p:sp>
      <p:sp>
        <p:nvSpPr>
          <p:cNvPr id="8" name="object 8"/>
          <p:cNvSpPr txBox="1"/>
          <p:nvPr/>
        </p:nvSpPr>
        <p:spPr>
          <a:xfrm>
            <a:off x="660400" y="2924429"/>
            <a:ext cx="8382000" cy="461024"/>
          </a:xfrm>
          <a:prstGeom prst="rect">
            <a:avLst/>
          </a:prstGeom>
        </p:spPr>
        <p:txBody>
          <a:bodyPr vert="horz" wrap="square" lIns="0" tIns="24765" rIns="0" bIns="0" rtlCol="0">
            <a:spAutoFit/>
          </a:bodyPr>
          <a:lstStyle/>
          <a:p>
            <a:pPr marL="12700" marR="2574925">
              <a:lnSpc>
                <a:spcPts val="1680"/>
              </a:lnSpc>
              <a:spcBef>
                <a:spcPts val="195"/>
              </a:spcBef>
            </a:pPr>
            <a:r>
              <a:rPr sz="1600" b="1" spc="-10" dirty="0">
                <a:solidFill>
                  <a:srgbClr val="585858"/>
                </a:solidFill>
                <a:latin typeface="TT Commons" panose="02000506040000020004" pitchFamily="50" charset="0"/>
                <a:cs typeface="Carlito"/>
              </a:rPr>
              <a:t>Other depigmenting</a:t>
            </a:r>
            <a:r>
              <a:rPr sz="1600" b="1" spc="-200" dirty="0">
                <a:solidFill>
                  <a:srgbClr val="585858"/>
                </a:solidFill>
                <a:latin typeface="TT Commons" panose="02000506040000020004" pitchFamily="50" charset="0"/>
                <a:cs typeface="Carlito"/>
              </a:rPr>
              <a:t> </a:t>
            </a:r>
            <a:r>
              <a:rPr sz="1600" b="1" spc="-25" dirty="0">
                <a:solidFill>
                  <a:srgbClr val="585858"/>
                </a:solidFill>
                <a:latin typeface="TT Commons" panose="02000506040000020004" pitchFamily="50" charset="0"/>
                <a:cs typeface="Carlito"/>
              </a:rPr>
              <a:t>agents  </a:t>
            </a:r>
            <a:r>
              <a:rPr sz="1600" spc="-5" dirty="0">
                <a:solidFill>
                  <a:srgbClr val="585858"/>
                </a:solidFill>
                <a:latin typeface="TT Commons" panose="02000506040000020004" pitchFamily="50" charset="0"/>
                <a:cs typeface="Carlito"/>
              </a:rPr>
              <a:t>Retinoic </a:t>
            </a:r>
            <a:r>
              <a:rPr sz="1600" spc="5" dirty="0">
                <a:solidFill>
                  <a:srgbClr val="585858"/>
                </a:solidFill>
                <a:latin typeface="TT Commons" panose="02000506040000020004" pitchFamily="50" charset="0"/>
                <a:cs typeface="Carlito"/>
              </a:rPr>
              <a:t>acid  </a:t>
            </a:r>
            <a:r>
              <a:rPr sz="1600" spc="-15" dirty="0">
                <a:solidFill>
                  <a:srgbClr val="585858"/>
                </a:solidFill>
                <a:latin typeface="TT Commons" panose="02000506040000020004" pitchFamily="50" charset="0"/>
                <a:cs typeface="Carlito"/>
              </a:rPr>
              <a:t>Corticosteroids</a:t>
            </a:r>
            <a:endParaRPr sz="1600" dirty="0">
              <a:latin typeface="TT Commons" panose="02000506040000020004" pitchFamily="50" charset="0"/>
              <a:cs typeface="Carlito"/>
            </a:endParaRPr>
          </a:p>
          <a:p>
            <a:pPr marL="12700" marR="5080">
              <a:lnSpc>
                <a:spcPts val="1680"/>
              </a:lnSpc>
              <a:spcBef>
                <a:spcPts val="10"/>
              </a:spcBef>
            </a:pPr>
            <a:r>
              <a:rPr sz="1600" spc="-10" dirty="0">
                <a:solidFill>
                  <a:srgbClr val="585858"/>
                </a:solidFill>
                <a:latin typeface="TT Commons" panose="02000506040000020004" pitchFamily="50" charset="0"/>
                <a:cs typeface="Carlito"/>
              </a:rPr>
              <a:t>Bearberry</a:t>
            </a:r>
            <a:r>
              <a:rPr sz="1600" spc="-10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extract</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(passion</a:t>
            </a:r>
            <a:r>
              <a:rPr sz="1600" spc="-12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fruit</a:t>
            </a:r>
            <a:r>
              <a:rPr sz="1600" spc="-8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extract</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2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similar</a:t>
            </a:r>
            <a:r>
              <a:rPr sz="1600" spc="-11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to</a:t>
            </a:r>
            <a:r>
              <a:rPr sz="1600" spc="-4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kojic</a:t>
            </a:r>
            <a:r>
              <a:rPr sz="1600" spc="-5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acid)  </a:t>
            </a:r>
            <a:r>
              <a:rPr sz="1600" spc="-10" dirty="0">
                <a:solidFill>
                  <a:srgbClr val="585858"/>
                </a:solidFill>
                <a:latin typeface="TT Commons" panose="02000506040000020004" pitchFamily="50" charset="0"/>
                <a:cs typeface="Carlito"/>
              </a:rPr>
              <a:t>Beta-carotene.</a:t>
            </a:r>
            <a:endParaRPr sz="1600" dirty="0">
              <a:latin typeface="TT Commons" panose="02000506040000020004" pitchFamily="50" charset="0"/>
              <a:cs typeface="Carlito"/>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600" y="-114300"/>
            <a:ext cx="3034733" cy="2093282"/>
          </a:xfrm>
          <a:prstGeom prst="rect">
            <a:avLst/>
          </a:prstGeom>
        </p:spPr>
      </p:pic>
      <p:pic>
        <p:nvPicPr>
          <p:cNvPr id="7" name="Imagen 6"/>
          <p:cNvPicPr>
            <a:picLocks noChangeAspect="1"/>
          </p:cNvPicPr>
          <p:nvPr/>
        </p:nvPicPr>
        <p:blipFill rotWithShape="1">
          <a:blip r:embed="rId3" cstate="print">
            <a:extLst>
              <a:ext uri="{28A0092B-C50C-407E-A947-70E740481C1C}">
                <a14:useLocalDpi xmlns:a14="http://schemas.microsoft.com/office/drawing/2010/main" val="0"/>
              </a:ext>
            </a:extLst>
          </a:blip>
          <a:srcRect t="16321" b="21961"/>
          <a:stretch/>
        </p:blipFill>
        <p:spPr>
          <a:xfrm>
            <a:off x="27829" y="1939781"/>
            <a:ext cx="10267081" cy="4224462"/>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00" y="1638300"/>
            <a:ext cx="10820400" cy="4366955"/>
          </a:xfrm>
          <a:prstGeom prst="rect">
            <a:avLst/>
          </a:prstGeom>
        </p:spPr>
      </p:pic>
      <p:sp>
        <p:nvSpPr>
          <p:cNvPr id="9" name="CuadroTexto 8"/>
          <p:cNvSpPr txBox="1"/>
          <p:nvPr/>
        </p:nvSpPr>
        <p:spPr>
          <a:xfrm>
            <a:off x="4507608" y="3253622"/>
            <a:ext cx="1895071" cy="1384610"/>
          </a:xfrm>
          <a:prstGeom prst="rect">
            <a:avLst/>
          </a:prstGeom>
          <a:noFill/>
        </p:spPr>
        <p:txBody>
          <a:bodyPr wrap="none" rtlCol="0">
            <a:spAutoFit/>
          </a:bodyPr>
          <a:lstStyle/>
          <a:p>
            <a:pPr algn="ctr" rtl="0">
              <a:lnSpc>
                <a:spcPct val="150000"/>
              </a:lnSpc>
            </a:pPr>
            <a:r>
              <a:rPr lang="es-ES" sz="2799" b="1" dirty="0" smtClean="0">
                <a:latin typeface="Gotham Rounded Light" pitchFamily="50" charset="0"/>
                <a:cs typeface="Gotham Book" pitchFamily="50" charset="0"/>
              </a:rPr>
              <a:t>DESPIGMEN P3 </a:t>
            </a:r>
          </a:p>
          <a:p>
            <a:pPr algn="ctr" rtl="0">
              <a:lnSpc>
                <a:spcPct val="150000"/>
              </a:lnSpc>
            </a:pPr>
            <a:r>
              <a:rPr lang="es-ES" sz="2799" b="1" dirty="0" smtClean="0">
                <a:latin typeface="Gotham Rounded Light" pitchFamily="50" charset="0"/>
                <a:cs typeface="Gotham Book" pitchFamily="50" charset="0"/>
              </a:rPr>
              <a:t>RANGE</a:t>
            </a:r>
            <a:endParaRPr lang="es-ES" sz="2799" b="1" dirty="0">
              <a:latin typeface="Gotham Rounded Light" pitchFamily="50" charset="0"/>
              <a:cs typeface="Gotham Book" pitchFamily="50" charset="0"/>
            </a:endParaRPr>
          </a:p>
        </p:txBody>
      </p:sp>
    </p:spTree>
    <p:extLst>
      <p:ext uri="{BB962C8B-B14F-4D97-AF65-F5344CB8AC3E}">
        <p14:creationId xmlns:p14="http://schemas.microsoft.com/office/powerpoint/2010/main" val="315796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12800" y="495300"/>
            <a:ext cx="1981200" cy="304800"/>
          </a:xfrm>
          <a:prstGeom prst="rect">
            <a:avLst/>
          </a:prstGeom>
        </p:spPr>
        <p:txBody>
          <a:bodyPr vert="horz" wrap="square" lIns="0" tIns="11430" rIns="0" bIns="0" rtlCol="0">
            <a:spAutoFit/>
          </a:bodyPr>
          <a:lstStyle/>
          <a:p>
            <a:pPr marL="12700">
              <a:lnSpc>
                <a:spcPct val="100000"/>
              </a:lnSpc>
              <a:spcBef>
                <a:spcPts val="90"/>
              </a:spcBef>
            </a:pPr>
            <a:r>
              <a:rPr lang="es-ES" spc="-10" dirty="0" smtClean="0"/>
              <a:t>DESPIGMEN P3</a:t>
            </a:r>
            <a:endParaRPr spc="-15" dirty="0"/>
          </a:p>
        </p:txBody>
      </p:sp>
      <p:pic>
        <p:nvPicPr>
          <p:cNvPr id="7" name="Imagen 6">
            <a:extLst>
              <a:ext uri="{FF2B5EF4-FFF2-40B4-BE49-F238E27FC236}">
                <a16:creationId xmlns:a16="http://schemas.microsoft.com/office/drawing/2014/main" id="{449EAE96-2E22-543D-45E4-C28109F0968F}"/>
              </a:ext>
            </a:extLst>
          </p:cNvPr>
          <p:cNvPicPr>
            <a:picLocks noChangeAspect="1"/>
          </p:cNvPicPr>
          <p:nvPr/>
        </p:nvPicPr>
        <p:blipFill>
          <a:blip r:embed="rId2"/>
          <a:stretch>
            <a:fillRect/>
          </a:stretch>
        </p:blipFill>
        <p:spPr>
          <a:xfrm>
            <a:off x="3563922" y="2019300"/>
            <a:ext cx="1028132" cy="2972816"/>
          </a:xfrm>
          <a:prstGeom prst="rect">
            <a:avLst/>
          </a:prstGeom>
        </p:spPr>
      </p:pic>
      <p:pic>
        <p:nvPicPr>
          <p:cNvPr id="10" name="Imagen 9">
            <a:extLst>
              <a:ext uri="{FF2B5EF4-FFF2-40B4-BE49-F238E27FC236}">
                <a16:creationId xmlns:a16="http://schemas.microsoft.com/office/drawing/2014/main" id="{94D03323-2ABF-6F61-052A-64D99A9A1665}"/>
              </a:ext>
            </a:extLst>
          </p:cNvPr>
          <p:cNvPicPr>
            <a:picLocks noChangeAspect="1"/>
          </p:cNvPicPr>
          <p:nvPr/>
        </p:nvPicPr>
        <p:blipFill>
          <a:blip r:embed="rId3"/>
          <a:stretch>
            <a:fillRect/>
          </a:stretch>
        </p:blipFill>
        <p:spPr>
          <a:xfrm>
            <a:off x="6375400" y="1025769"/>
            <a:ext cx="1233078" cy="4018908"/>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87" y="2452344"/>
            <a:ext cx="771349" cy="2515616"/>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0743" y="1964303"/>
            <a:ext cx="968846" cy="3080374"/>
          </a:xfrm>
          <a:prstGeom prst="rect">
            <a:avLst/>
          </a:prstGeom>
        </p:spPr>
      </p:pic>
    </p:spTree>
    <p:extLst>
      <p:ext uri="{BB962C8B-B14F-4D97-AF65-F5344CB8AC3E}">
        <p14:creationId xmlns:p14="http://schemas.microsoft.com/office/powerpoint/2010/main" val="1421746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50569" y="495300"/>
            <a:ext cx="2566671" cy="296235"/>
          </a:xfrm>
          <a:prstGeom prst="rect">
            <a:avLst/>
          </a:prstGeom>
        </p:spPr>
        <p:txBody>
          <a:bodyPr vert="horz" wrap="square" lIns="0" tIns="11430" rIns="0" bIns="0" rtlCol="0">
            <a:spAutoFit/>
          </a:bodyPr>
          <a:lstStyle/>
          <a:p>
            <a:pPr marL="12700">
              <a:lnSpc>
                <a:spcPct val="100000"/>
              </a:lnSpc>
              <a:spcBef>
                <a:spcPts val="90"/>
              </a:spcBef>
            </a:pPr>
            <a:r>
              <a:rPr lang="es-ES" spc="-10" dirty="0" smtClean="0"/>
              <a:t>ACTIVE SUBSTANCES</a:t>
            </a:r>
            <a:endParaRPr spc="-5" dirty="0"/>
          </a:p>
        </p:txBody>
      </p:sp>
      <p:sp>
        <p:nvSpPr>
          <p:cNvPr id="8" name="object 8"/>
          <p:cNvSpPr txBox="1"/>
          <p:nvPr/>
        </p:nvSpPr>
        <p:spPr>
          <a:xfrm>
            <a:off x="750569" y="1409735"/>
            <a:ext cx="4104640" cy="2169184"/>
          </a:xfrm>
          <a:prstGeom prst="rect">
            <a:avLst/>
          </a:prstGeom>
          <a:ln w="30480">
            <a:solidFill>
              <a:srgbClr val="F1DCDB"/>
            </a:solidFill>
          </a:ln>
        </p:spPr>
        <p:txBody>
          <a:bodyPr vert="horz" wrap="square" lIns="0" tIns="80645" rIns="0" bIns="0" rtlCol="0">
            <a:spAutoFit/>
          </a:bodyPr>
          <a:lstStyle/>
          <a:p>
            <a:pPr marL="311150">
              <a:lnSpc>
                <a:spcPct val="100000"/>
              </a:lnSpc>
              <a:spcBef>
                <a:spcPts val="635"/>
              </a:spcBef>
            </a:pPr>
            <a:r>
              <a:rPr sz="1600" b="1" i="1" dirty="0">
                <a:solidFill>
                  <a:srgbClr val="585858"/>
                </a:solidFill>
                <a:latin typeface="TT Commons" panose="02000506040000020004" pitchFamily="50" charset="0"/>
                <a:cs typeface="Carlito"/>
              </a:rPr>
              <a:t>KLIGMAN</a:t>
            </a:r>
            <a:r>
              <a:rPr sz="1600" b="1" i="1" spc="-80" dirty="0">
                <a:solidFill>
                  <a:srgbClr val="585858"/>
                </a:solidFill>
                <a:latin typeface="TT Commons" panose="02000506040000020004" pitchFamily="50" charset="0"/>
                <a:cs typeface="Carlito"/>
              </a:rPr>
              <a:t> </a:t>
            </a:r>
            <a:r>
              <a:rPr sz="1600" b="1" i="1" spc="-5" dirty="0">
                <a:solidFill>
                  <a:srgbClr val="585858"/>
                </a:solidFill>
                <a:latin typeface="TT Commons" panose="02000506040000020004" pitchFamily="50" charset="0"/>
                <a:cs typeface="Carlito"/>
              </a:rPr>
              <a:t>TRIAD</a:t>
            </a:r>
            <a:endParaRPr sz="1600" dirty="0">
              <a:latin typeface="TT Commons" panose="02000506040000020004" pitchFamily="50" charset="0"/>
              <a:cs typeface="Carlito"/>
            </a:endParaRPr>
          </a:p>
          <a:p>
            <a:pPr>
              <a:lnSpc>
                <a:spcPct val="100000"/>
              </a:lnSpc>
              <a:spcBef>
                <a:spcPts val="35"/>
              </a:spcBef>
            </a:pPr>
            <a:endParaRPr sz="1600" dirty="0">
              <a:latin typeface="TT Commons" panose="02000506040000020004" pitchFamily="50" charset="0"/>
              <a:cs typeface="Carlito"/>
            </a:endParaRPr>
          </a:p>
          <a:p>
            <a:pPr marL="311150">
              <a:lnSpc>
                <a:spcPct val="100000"/>
              </a:lnSpc>
            </a:pPr>
            <a:r>
              <a:rPr sz="1600" spc="-5" dirty="0">
                <a:solidFill>
                  <a:srgbClr val="585858"/>
                </a:solidFill>
                <a:latin typeface="TT Commons" panose="02000506040000020004" pitchFamily="50" charset="0"/>
                <a:cs typeface="Carlito"/>
              </a:rPr>
              <a:t>A </a:t>
            </a:r>
            <a:r>
              <a:rPr sz="1600" spc="-15" dirty="0">
                <a:solidFill>
                  <a:srgbClr val="585858"/>
                </a:solidFill>
                <a:latin typeface="TT Commons" panose="02000506040000020004" pitchFamily="50" charset="0"/>
                <a:cs typeface="Carlito"/>
              </a:rPr>
              <a:t>trio </a:t>
            </a:r>
            <a:r>
              <a:rPr sz="1600" spc="10" dirty="0">
                <a:solidFill>
                  <a:srgbClr val="585858"/>
                </a:solidFill>
                <a:latin typeface="TT Commons" panose="02000506040000020004" pitchFamily="50" charset="0"/>
                <a:cs typeface="Carlito"/>
              </a:rPr>
              <a:t>of </a:t>
            </a:r>
            <a:r>
              <a:rPr sz="1600" spc="-30" dirty="0">
                <a:solidFill>
                  <a:srgbClr val="585858"/>
                </a:solidFill>
                <a:latin typeface="TT Commons" panose="02000506040000020004" pitchFamily="50" charset="0"/>
                <a:cs typeface="Carlito"/>
              </a:rPr>
              <a:t>depigmenting </a:t>
            </a:r>
            <a:r>
              <a:rPr sz="1600" dirty="0">
                <a:solidFill>
                  <a:srgbClr val="585858"/>
                </a:solidFill>
                <a:latin typeface="TT Commons" panose="02000506040000020004" pitchFamily="50" charset="0"/>
                <a:cs typeface="Carlito"/>
              </a:rPr>
              <a:t>active</a:t>
            </a:r>
            <a:r>
              <a:rPr sz="1600" spc="-23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ingredients:</a:t>
            </a:r>
            <a:endParaRPr sz="1600" dirty="0">
              <a:latin typeface="TT Commons" panose="02000506040000020004" pitchFamily="50" charset="0"/>
              <a:cs typeface="Carlito"/>
            </a:endParaRPr>
          </a:p>
          <a:p>
            <a:pPr>
              <a:lnSpc>
                <a:spcPct val="100000"/>
              </a:lnSpc>
              <a:spcBef>
                <a:spcPts val="40"/>
              </a:spcBef>
            </a:pPr>
            <a:endParaRPr sz="1600" dirty="0">
              <a:latin typeface="TT Commons" panose="02000506040000020004" pitchFamily="50" charset="0"/>
              <a:cs typeface="Carlito"/>
            </a:endParaRPr>
          </a:p>
          <a:p>
            <a:pPr marL="311150">
              <a:lnSpc>
                <a:spcPts val="1710"/>
              </a:lnSpc>
            </a:pPr>
            <a:r>
              <a:rPr sz="1600" b="1" spc="-10" dirty="0">
                <a:solidFill>
                  <a:srgbClr val="585858"/>
                </a:solidFill>
                <a:latin typeface="TT Commons" panose="02000506040000020004" pitchFamily="50" charset="0"/>
                <a:cs typeface="Carlito"/>
              </a:rPr>
              <a:t>Hydroquinone </a:t>
            </a:r>
            <a:r>
              <a:rPr sz="1600" spc="-25" dirty="0">
                <a:solidFill>
                  <a:srgbClr val="585858"/>
                </a:solidFill>
                <a:latin typeface="TT Commons" panose="02000506040000020004" pitchFamily="50" charset="0"/>
                <a:cs typeface="Carlito"/>
              </a:rPr>
              <a:t>inhibits</a:t>
            </a:r>
            <a:r>
              <a:rPr sz="1600" spc="-18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tyrosinase</a:t>
            </a:r>
            <a:endParaRPr sz="1600" dirty="0">
              <a:latin typeface="TT Commons" panose="02000506040000020004" pitchFamily="50" charset="0"/>
              <a:cs typeface="Carlito"/>
            </a:endParaRPr>
          </a:p>
          <a:p>
            <a:pPr marL="311150" marR="210820">
              <a:lnSpc>
                <a:spcPts val="1680"/>
              </a:lnSpc>
              <a:spcBef>
                <a:spcPts val="80"/>
              </a:spcBef>
              <a:tabLst>
                <a:tab pos="1144905" algn="l"/>
                <a:tab pos="1643380" algn="l"/>
                <a:tab pos="1887220" algn="l"/>
                <a:tab pos="2701290" algn="l"/>
                <a:tab pos="3606165" algn="l"/>
              </a:tabLst>
            </a:pPr>
            <a:r>
              <a:rPr sz="1600" b="1" spc="-5" dirty="0">
                <a:solidFill>
                  <a:srgbClr val="585858"/>
                </a:solidFill>
                <a:latin typeface="TT Commons" panose="02000506040000020004" pitchFamily="50" charset="0"/>
                <a:cs typeface="Carlito"/>
              </a:rPr>
              <a:t>Corticoids </a:t>
            </a:r>
            <a:r>
              <a:rPr sz="1600" spc="-15" dirty="0">
                <a:solidFill>
                  <a:srgbClr val="585858"/>
                </a:solidFill>
                <a:latin typeface="TT Commons" panose="02000506040000020004" pitchFamily="50" charset="0"/>
                <a:cs typeface="Carlito"/>
              </a:rPr>
              <a:t>have </a:t>
            </a:r>
            <a:r>
              <a:rPr sz="1600" spc="5" dirty="0">
                <a:solidFill>
                  <a:srgbClr val="585858"/>
                </a:solidFill>
                <a:latin typeface="TT Commons" panose="02000506040000020004" pitchFamily="50" charset="0"/>
                <a:cs typeface="Carlito"/>
              </a:rPr>
              <a:t>an </a:t>
            </a:r>
            <a:r>
              <a:rPr sz="1600" spc="-15" dirty="0">
                <a:solidFill>
                  <a:srgbClr val="585858"/>
                </a:solidFill>
                <a:latin typeface="TT Commons" panose="02000506040000020004" pitchFamily="50" charset="0"/>
                <a:cs typeface="Carlito"/>
              </a:rPr>
              <a:t>anti-inflammatory effect  </a:t>
            </a:r>
            <a:r>
              <a:rPr sz="1600" spc="10" dirty="0">
                <a:solidFill>
                  <a:srgbClr val="585858"/>
                </a:solidFill>
                <a:latin typeface="TT Commons" panose="02000506040000020004" pitchFamily="50" charset="0"/>
                <a:cs typeface="Carlito"/>
              </a:rPr>
              <a:t>R</a:t>
            </a:r>
            <a:r>
              <a:rPr sz="1600" spc="-5" dirty="0">
                <a:solidFill>
                  <a:srgbClr val="585858"/>
                </a:solidFill>
                <a:latin typeface="TT Commons" panose="02000506040000020004" pitchFamily="50" charset="0"/>
                <a:cs typeface="Carlito"/>
              </a:rPr>
              <a:t>et</a:t>
            </a:r>
            <a:r>
              <a:rPr sz="1600" spc="-20" dirty="0">
                <a:solidFill>
                  <a:srgbClr val="585858"/>
                </a:solidFill>
                <a:latin typeface="TT Commons" panose="02000506040000020004" pitchFamily="50" charset="0"/>
                <a:cs typeface="Carlito"/>
              </a:rPr>
              <a:t>i</a:t>
            </a:r>
            <a:r>
              <a:rPr sz="1600" spc="-125" dirty="0">
                <a:solidFill>
                  <a:srgbClr val="585858"/>
                </a:solidFill>
                <a:latin typeface="TT Commons" panose="02000506040000020004" pitchFamily="50" charset="0"/>
                <a:cs typeface="Carlito"/>
              </a:rPr>
              <a:t>n</a:t>
            </a:r>
            <a:r>
              <a:rPr sz="1600" spc="30" dirty="0">
                <a:solidFill>
                  <a:srgbClr val="585858"/>
                </a:solidFill>
                <a:latin typeface="TT Commons" panose="02000506040000020004" pitchFamily="50" charset="0"/>
                <a:cs typeface="Carlito"/>
              </a:rPr>
              <a:t>o</a:t>
            </a:r>
            <a:r>
              <a:rPr sz="1600" spc="-20" dirty="0">
                <a:solidFill>
                  <a:srgbClr val="585858"/>
                </a:solidFill>
                <a:latin typeface="TT Commons" panose="02000506040000020004" pitchFamily="50" charset="0"/>
                <a:cs typeface="Carlito"/>
              </a:rPr>
              <a:t>i</a:t>
            </a:r>
            <a:r>
              <a:rPr sz="1600" spc="-45" dirty="0">
                <a:solidFill>
                  <a:srgbClr val="585858"/>
                </a:solidFill>
                <a:latin typeface="TT Commons" panose="02000506040000020004" pitchFamily="50" charset="0"/>
                <a:cs typeface="Carlito"/>
              </a:rPr>
              <a:t>d</a:t>
            </a:r>
            <a:r>
              <a:rPr sz="1600" spc="-5" dirty="0">
                <a:solidFill>
                  <a:srgbClr val="585858"/>
                </a:solidFill>
                <a:latin typeface="TT Commons" panose="02000506040000020004" pitchFamily="50" charset="0"/>
                <a:cs typeface="Carlito"/>
              </a:rPr>
              <a:t>s</a:t>
            </a:r>
            <a:r>
              <a:rPr sz="1600" dirty="0">
                <a:solidFill>
                  <a:srgbClr val="585858"/>
                </a:solidFill>
                <a:latin typeface="TT Commons" panose="02000506040000020004" pitchFamily="50" charset="0"/>
                <a:cs typeface="Carlito"/>
              </a:rPr>
              <a:t>	</a:t>
            </a:r>
            <a:r>
              <a:rPr sz="1600" spc="-45" dirty="0">
                <a:solidFill>
                  <a:srgbClr val="585858"/>
                </a:solidFill>
                <a:latin typeface="TT Commons" panose="02000506040000020004" pitchFamily="50" charset="0"/>
                <a:cs typeface="Carlito"/>
              </a:rPr>
              <a:t>h</a:t>
            </a:r>
            <a:r>
              <a:rPr sz="1600" spc="20" dirty="0">
                <a:solidFill>
                  <a:srgbClr val="585858"/>
                </a:solidFill>
                <a:latin typeface="TT Commons" panose="02000506040000020004" pitchFamily="50" charset="0"/>
                <a:cs typeface="Carlito"/>
              </a:rPr>
              <a:t>a</a:t>
            </a:r>
            <a:r>
              <a:rPr sz="1600" spc="-20" dirty="0">
                <a:solidFill>
                  <a:srgbClr val="585858"/>
                </a:solidFill>
                <a:latin typeface="TT Commons" panose="02000506040000020004" pitchFamily="50" charset="0"/>
                <a:cs typeface="Carlito"/>
              </a:rPr>
              <a:t>v</a:t>
            </a:r>
            <a:r>
              <a:rPr sz="1600" spc="-5" dirty="0">
                <a:solidFill>
                  <a:srgbClr val="585858"/>
                </a:solidFill>
                <a:latin typeface="TT Commons" panose="02000506040000020004" pitchFamily="50" charset="0"/>
                <a:cs typeface="Carlito"/>
              </a:rPr>
              <a:t>e</a:t>
            </a:r>
            <a:r>
              <a:rPr sz="160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a:t>
            </a:r>
            <a:r>
              <a:rPr sz="1600" dirty="0">
                <a:solidFill>
                  <a:srgbClr val="585858"/>
                </a:solidFill>
                <a:latin typeface="TT Commons" panose="02000506040000020004" pitchFamily="50" charset="0"/>
                <a:cs typeface="Carlito"/>
              </a:rPr>
              <a:t>	</a:t>
            </a:r>
            <a:r>
              <a:rPr sz="1600" spc="-45" dirty="0">
                <a:solidFill>
                  <a:srgbClr val="585858"/>
                </a:solidFill>
                <a:latin typeface="TT Commons" panose="02000506040000020004" pitchFamily="50" charset="0"/>
                <a:cs typeface="Carlito"/>
              </a:rPr>
              <a:t>p</a:t>
            </a:r>
            <a:r>
              <a:rPr sz="1600" spc="-50" dirty="0">
                <a:solidFill>
                  <a:srgbClr val="585858"/>
                </a:solidFill>
                <a:latin typeface="TT Commons" panose="02000506040000020004" pitchFamily="50" charset="0"/>
                <a:cs typeface="Carlito"/>
              </a:rPr>
              <a:t>o</a:t>
            </a:r>
            <a:r>
              <a:rPr sz="1600" dirty="0">
                <a:solidFill>
                  <a:srgbClr val="585858"/>
                </a:solidFill>
                <a:latin typeface="TT Commons" panose="02000506040000020004" pitchFamily="50" charset="0"/>
                <a:cs typeface="Carlito"/>
              </a:rPr>
              <a:t>w</a:t>
            </a:r>
            <a:r>
              <a:rPr sz="1600" spc="-5" dirty="0">
                <a:solidFill>
                  <a:srgbClr val="585858"/>
                </a:solidFill>
                <a:latin typeface="TT Commons" panose="02000506040000020004" pitchFamily="50" charset="0"/>
                <a:cs typeface="Carlito"/>
              </a:rPr>
              <a:t>e</a:t>
            </a:r>
            <a:r>
              <a:rPr sz="1600" spc="-30" dirty="0">
                <a:solidFill>
                  <a:srgbClr val="585858"/>
                </a:solidFill>
                <a:latin typeface="TT Commons" panose="02000506040000020004" pitchFamily="50" charset="0"/>
                <a:cs typeface="Carlito"/>
              </a:rPr>
              <a:t>r</a:t>
            </a:r>
            <a:r>
              <a:rPr sz="1600" spc="30" dirty="0">
                <a:solidFill>
                  <a:srgbClr val="585858"/>
                </a:solidFill>
                <a:latin typeface="TT Commons" panose="02000506040000020004" pitchFamily="50" charset="0"/>
                <a:cs typeface="Carlito"/>
              </a:rPr>
              <a:t>f</a:t>
            </a:r>
            <a:r>
              <a:rPr sz="1600" spc="-45" dirty="0">
                <a:solidFill>
                  <a:srgbClr val="585858"/>
                </a:solidFill>
                <a:latin typeface="TT Commons" panose="02000506040000020004" pitchFamily="50" charset="0"/>
                <a:cs typeface="Carlito"/>
              </a:rPr>
              <a:t>u</a:t>
            </a:r>
            <a:r>
              <a:rPr sz="1600" spc="-5" dirty="0">
                <a:solidFill>
                  <a:srgbClr val="585858"/>
                </a:solidFill>
                <a:latin typeface="TT Commons" panose="02000506040000020004" pitchFamily="50" charset="0"/>
                <a:cs typeface="Carlito"/>
              </a:rPr>
              <a:t>l</a:t>
            </a:r>
            <a:r>
              <a:rPr sz="1600" dirty="0">
                <a:solidFill>
                  <a:srgbClr val="585858"/>
                </a:solidFill>
                <a:latin typeface="TT Commons" panose="02000506040000020004" pitchFamily="50" charset="0"/>
                <a:cs typeface="Carlito"/>
              </a:rPr>
              <a:t>	</a:t>
            </a:r>
            <a:r>
              <a:rPr sz="1600" spc="-85" dirty="0">
                <a:solidFill>
                  <a:srgbClr val="585858"/>
                </a:solidFill>
                <a:latin typeface="TT Commons" panose="02000506040000020004" pitchFamily="50" charset="0"/>
                <a:cs typeface="Carlito"/>
              </a:rPr>
              <a:t>e</a:t>
            </a:r>
            <a:r>
              <a:rPr sz="1600" spc="-75" dirty="0">
                <a:solidFill>
                  <a:srgbClr val="585858"/>
                </a:solidFill>
                <a:latin typeface="TT Commons" panose="02000506040000020004" pitchFamily="50" charset="0"/>
                <a:cs typeface="Carlito"/>
              </a:rPr>
              <a:t>x</a:t>
            </a:r>
            <a:r>
              <a:rPr sz="1600" spc="-50" dirty="0">
                <a:solidFill>
                  <a:srgbClr val="585858"/>
                </a:solidFill>
                <a:latin typeface="TT Commons" panose="02000506040000020004" pitchFamily="50" charset="0"/>
                <a:cs typeface="Carlito"/>
              </a:rPr>
              <a:t>f</a:t>
            </a:r>
            <a:r>
              <a:rPr sz="1600" spc="30" dirty="0">
                <a:solidFill>
                  <a:srgbClr val="585858"/>
                </a:solidFill>
                <a:latin typeface="TT Commons" panose="02000506040000020004" pitchFamily="50" charset="0"/>
                <a:cs typeface="Carlito"/>
              </a:rPr>
              <a:t>o</a:t>
            </a:r>
            <a:r>
              <a:rPr sz="1600" spc="-20" dirty="0">
                <a:solidFill>
                  <a:srgbClr val="585858"/>
                </a:solidFill>
                <a:latin typeface="TT Commons" panose="02000506040000020004" pitchFamily="50" charset="0"/>
                <a:cs typeface="Carlito"/>
              </a:rPr>
              <a:t>li</a:t>
            </a:r>
            <a:r>
              <a:rPr sz="1600" spc="20" dirty="0">
                <a:solidFill>
                  <a:srgbClr val="585858"/>
                </a:solidFill>
                <a:latin typeface="TT Commons" panose="02000506040000020004" pitchFamily="50" charset="0"/>
                <a:cs typeface="Carlito"/>
              </a:rPr>
              <a:t>a</a:t>
            </a:r>
            <a:r>
              <a:rPr sz="1600" spc="-5" dirty="0">
                <a:solidFill>
                  <a:srgbClr val="585858"/>
                </a:solidFill>
                <a:latin typeface="TT Commons" panose="02000506040000020004" pitchFamily="50" charset="0"/>
                <a:cs typeface="Carlito"/>
              </a:rPr>
              <a:t>t</a:t>
            </a:r>
            <a:r>
              <a:rPr sz="1600" spc="-20" dirty="0">
                <a:solidFill>
                  <a:srgbClr val="585858"/>
                </a:solidFill>
                <a:latin typeface="TT Commons" panose="02000506040000020004" pitchFamily="50" charset="0"/>
                <a:cs typeface="Carlito"/>
              </a:rPr>
              <a:t>i</a:t>
            </a:r>
            <a:r>
              <a:rPr sz="1600" spc="-45" dirty="0">
                <a:solidFill>
                  <a:srgbClr val="585858"/>
                </a:solidFill>
                <a:latin typeface="TT Commons" panose="02000506040000020004" pitchFamily="50" charset="0"/>
                <a:cs typeface="Carlito"/>
              </a:rPr>
              <a:t>n</a:t>
            </a:r>
            <a:r>
              <a:rPr sz="1600" spc="-5" dirty="0">
                <a:solidFill>
                  <a:srgbClr val="585858"/>
                </a:solidFill>
                <a:latin typeface="TT Commons" panose="02000506040000020004" pitchFamily="50" charset="0"/>
                <a:cs typeface="Carlito"/>
              </a:rPr>
              <a:t>g</a:t>
            </a:r>
            <a:r>
              <a:rPr sz="1600"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a</a:t>
            </a:r>
            <a:r>
              <a:rPr sz="1600" spc="-45" dirty="0">
                <a:solidFill>
                  <a:srgbClr val="585858"/>
                </a:solidFill>
                <a:latin typeface="TT Commons" panose="02000506040000020004" pitchFamily="50" charset="0"/>
                <a:cs typeface="Carlito"/>
              </a:rPr>
              <a:t>n</a:t>
            </a:r>
            <a:r>
              <a:rPr sz="1600" spc="-5" dirty="0">
                <a:solidFill>
                  <a:srgbClr val="585858"/>
                </a:solidFill>
                <a:latin typeface="TT Commons" panose="02000506040000020004" pitchFamily="50" charset="0"/>
                <a:cs typeface="Carlito"/>
              </a:rPr>
              <a:t>d  </a:t>
            </a:r>
            <a:r>
              <a:rPr sz="1600" spc="-20" dirty="0">
                <a:solidFill>
                  <a:srgbClr val="585858"/>
                </a:solidFill>
                <a:latin typeface="TT Commons" panose="02000506040000020004" pitchFamily="50" charset="0"/>
                <a:cs typeface="Carlito"/>
              </a:rPr>
              <a:t>regenerating</a:t>
            </a:r>
            <a:r>
              <a:rPr sz="1600" spc="-12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effect</a:t>
            </a:r>
            <a:r>
              <a:rPr sz="1600" spc="-8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(keratolytic</a:t>
            </a:r>
            <a:r>
              <a:rPr sz="1600" spc="-13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effect).</a:t>
            </a:r>
            <a:endParaRPr sz="1600" dirty="0">
              <a:latin typeface="TT Commons" panose="02000506040000020004" pitchFamily="50" charset="0"/>
              <a:cs typeface="Carlito"/>
            </a:endParaRPr>
          </a:p>
        </p:txBody>
      </p:sp>
      <p:grpSp>
        <p:nvGrpSpPr>
          <p:cNvPr id="10" name="object 10"/>
          <p:cNvGrpSpPr/>
          <p:nvPr/>
        </p:nvGrpSpPr>
        <p:grpSpPr>
          <a:xfrm>
            <a:off x="5420360" y="3497580"/>
            <a:ext cx="1605280" cy="1178560"/>
            <a:chOff x="2194560" y="2418080"/>
            <a:chExt cx="1605280" cy="1178560"/>
          </a:xfrm>
        </p:grpSpPr>
        <p:sp>
          <p:nvSpPr>
            <p:cNvPr id="11" name="object 11"/>
            <p:cNvSpPr/>
            <p:nvPr/>
          </p:nvSpPr>
          <p:spPr>
            <a:xfrm>
              <a:off x="2209800" y="2433320"/>
              <a:ext cx="1574800" cy="1148080"/>
            </a:xfrm>
            <a:custGeom>
              <a:avLst/>
              <a:gdLst/>
              <a:ahLst/>
              <a:cxnLst/>
              <a:rect l="l" t="t" r="r" b="b"/>
              <a:pathLst>
                <a:path w="1574800" h="1148079">
                  <a:moveTo>
                    <a:pt x="787400" y="0"/>
                  </a:moveTo>
                  <a:lnTo>
                    <a:pt x="731169" y="1441"/>
                  </a:lnTo>
                  <a:lnTo>
                    <a:pt x="676005" y="5701"/>
                  </a:lnTo>
                  <a:lnTo>
                    <a:pt x="622042" y="12682"/>
                  </a:lnTo>
                  <a:lnTo>
                    <a:pt x="569411" y="22287"/>
                  </a:lnTo>
                  <a:lnTo>
                    <a:pt x="518247" y="34418"/>
                  </a:lnTo>
                  <a:lnTo>
                    <a:pt x="468683" y="48979"/>
                  </a:lnTo>
                  <a:lnTo>
                    <a:pt x="420852" y="65872"/>
                  </a:lnTo>
                  <a:lnTo>
                    <a:pt x="374887" y="85000"/>
                  </a:lnTo>
                  <a:lnTo>
                    <a:pt x="330922" y="106267"/>
                  </a:lnTo>
                  <a:lnTo>
                    <a:pt x="289089" y="129574"/>
                  </a:lnTo>
                  <a:lnTo>
                    <a:pt x="249523" y="154824"/>
                  </a:lnTo>
                  <a:lnTo>
                    <a:pt x="212356" y="181921"/>
                  </a:lnTo>
                  <a:lnTo>
                    <a:pt x="177722" y="210766"/>
                  </a:lnTo>
                  <a:lnTo>
                    <a:pt x="145754" y="241264"/>
                  </a:lnTo>
                  <a:lnTo>
                    <a:pt x="116585" y="273316"/>
                  </a:lnTo>
                  <a:lnTo>
                    <a:pt x="90349" y="306826"/>
                  </a:lnTo>
                  <a:lnTo>
                    <a:pt x="67178" y="341696"/>
                  </a:lnTo>
                  <a:lnTo>
                    <a:pt x="47207" y="377829"/>
                  </a:lnTo>
                  <a:lnTo>
                    <a:pt x="30568" y="415128"/>
                  </a:lnTo>
                  <a:lnTo>
                    <a:pt x="17394" y="453496"/>
                  </a:lnTo>
                  <a:lnTo>
                    <a:pt x="7819" y="492835"/>
                  </a:lnTo>
                  <a:lnTo>
                    <a:pt x="1977" y="533049"/>
                  </a:lnTo>
                  <a:lnTo>
                    <a:pt x="0" y="574039"/>
                  </a:lnTo>
                  <a:lnTo>
                    <a:pt x="1977" y="615030"/>
                  </a:lnTo>
                  <a:lnTo>
                    <a:pt x="7819" y="655244"/>
                  </a:lnTo>
                  <a:lnTo>
                    <a:pt x="17394" y="694583"/>
                  </a:lnTo>
                  <a:lnTo>
                    <a:pt x="30568" y="732951"/>
                  </a:lnTo>
                  <a:lnTo>
                    <a:pt x="47207" y="770250"/>
                  </a:lnTo>
                  <a:lnTo>
                    <a:pt x="67178" y="806383"/>
                  </a:lnTo>
                  <a:lnTo>
                    <a:pt x="90349" y="841253"/>
                  </a:lnTo>
                  <a:lnTo>
                    <a:pt x="116585" y="874763"/>
                  </a:lnTo>
                  <a:lnTo>
                    <a:pt x="145754" y="906815"/>
                  </a:lnTo>
                  <a:lnTo>
                    <a:pt x="177722" y="937313"/>
                  </a:lnTo>
                  <a:lnTo>
                    <a:pt x="212356" y="966158"/>
                  </a:lnTo>
                  <a:lnTo>
                    <a:pt x="249523" y="993255"/>
                  </a:lnTo>
                  <a:lnTo>
                    <a:pt x="289089" y="1018505"/>
                  </a:lnTo>
                  <a:lnTo>
                    <a:pt x="330922" y="1041812"/>
                  </a:lnTo>
                  <a:lnTo>
                    <a:pt x="374887" y="1063079"/>
                  </a:lnTo>
                  <a:lnTo>
                    <a:pt x="420852" y="1082207"/>
                  </a:lnTo>
                  <a:lnTo>
                    <a:pt x="468683" y="1099100"/>
                  </a:lnTo>
                  <a:lnTo>
                    <a:pt x="518247" y="1113661"/>
                  </a:lnTo>
                  <a:lnTo>
                    <a:pt x="569411" y="1125792"/>
                  </a:lnTo>
                  <a:lnTo>
                    <a:pt x="622042" y="1135397"/>
                  </a:lnTo>
                  <a:lnTo>
                    <a:pt x="676005" y="1142378"/>
                  </a:lnTo>
                  <a:lnTo>
                    <a:pt x="731169" y="1146638"/>
                  </a:lnTo>
                  <a:lnTo>
                    <a:pt x="787400" y="1148080"/>
                  </a:lnTo>
                  <a:lnTo>
                    <a:pt x="843630" y="1146638"/>
                  </a:lnTo>
                  <a:lnTo>
                    <a:pt x="898794" y="1142378"/>
                  </a:lnTo>
                  <a:lnTo>
                    <a:pt x="952757" y="1135397"/>
                  </a:lnTo>
                  <a:lnTo>
                    <a:pt x="1005388" y="1125792"/>
                  </a:lnTo>
                  <a:lnTo>
                    <a:pt x="1056552" y="1113661"/>
                  </a:lnTo>
                  <a:lnTo>
                    <a:pt x="1106116" y="1099100"/>
                  </a:lnTo>
                  <a:lnTo>
                    <a:pt x="1153947" y="1082207"/>
                  </a:lnTo>
                  <a:lnTo>
                    <a:pt x="1199912" y="1063079"/>
                  </a:lnTo>
                  <a:lnTo>
                    <a:pt x="1243877" y="1041812"/>
                  </a:lnTo>
                  <a:lnTo>
                    <a:pt x="1285710" y="1018505"/>
                  </a:lnTo>
                  <a:lnTo>
                    <a:pt x="1325276" y="993255"/>
                  </a:lnTo>
                  <a:lnTo>
                    <a:pt x="1362443" y="966158"/>
                  </a:lnTo>
                  <a:lnTo>
                    <a:pt x="1397077" y="937313"/>
                  </a:lnTo>
                  <a:lnTo>
                    <a:pt x="1429045" y="906815"/>
                  </a:lnTo>
                  <a:lnTo>
                    <a:pt x="1458214" y="874763"/>
                  </a:lnTo>
                  <a:lnTo>
                    <a:pt x="1484450" y="841253"/>
                  </a:lnTo>
                  <a:lnTo>
                    <a:pt x="1507621" y="806383"/>
                  </a:lnTo>
                  <a:lnTo>
                    <a:pt x="1527592" y="770250"/>
                  </a:lnTo>
                  <a:lnTo>
                    <a:pt x="1544231" y="732951"/>
                  </a:lnTo>
                  <a:lnTo>
                    <a:pt x="1557405" y="694583"/>
                  </a:lnTo>
                  <a:lnTo>
                    <a:pt x="1566980" y="655244"/>
                  </a:lnTo>
                  <a:lnTo>
                    <a:pt x="1572822" y="615030"/>
                  </a:lnTo>
                  <a:lnTo>
                    <a:pt x="1574800" y="574039"/>
                  </a:lnTo>
                  <a:lnTo>
                    <a:pt x="1572822" y="533049"/>
                  </a:lnTo>
                  <a:lnTo>
                    <a:pt x="1566980" y="492835"/>
                  </a:lnTo>
                  <a:lnTo>
                    <a:pt x="1557405" y="453496"/>
                  </a:lnTo>
                  <a:lnTo>
                    <a:pt x="1544231" y="415128"/>
                  </a:lnTo>
                  <a:lnTo>
                    <a:pt x="1527592" y="377829"/>
                  </a:lnTo>
                  <a:lnTo>
                    <a:pt x="1507621" y="341696"/>
                  </a:lnTo>
                  <a:lnTo>
                    <a:pt x="1484450" y="306826"/>
                  </a:lnTo>
                  <a:lnTo>
                    <a:pt x="1458214" y="273316"/>
                  </a:lnTo>
                  <a:lnTo>
                    <a:pt x="1429045" y="241264"/>
                  </a:lnTo>
                  <a:lnTo>
                    <a:pt x="1397077" y="210766"/>
                  </a:lnTo>
                  <a:lnTo>
                    <a:pt x="1362443" y="181921"/>
                  </a:lnTo>
                  <a:lnTo>
                    <a:pt x="1325276" y="154824"/>
                  </a:lnTo>
                  <a:lnTo>
                    <a:pt x="1285710" y="129574"/>
                  </a:lnTo>
                  <a:lnTo>
                    <a:pt x="1243877" y="106267"/>
                  </a:lnTo>
                  <a:lnTo>
                    <a:pt x="1199912" y="85000"/>
                  </a:lnTo>
                  <a:lnTo>
                    <a:pt x="1153947" y="65872"/>
                  </a:lnTo>
                  <a:lnTo>
                    <a:pt x="1106116" y="48979"/>
                  </a:lnTo>
                  <a:lnTo>
                    <a:pt x="1056552" y="34418"/>
                  </a:lnTo>
                  <a:lnTo>
                    <a:pt x="1005388" y="22287"/>
                  </a:lnTo>
                  <a:lnTo>
                    <a:pt x="952757" y="12682"/>
                  </a:lnTo>
                  <a:lnTo>
                    <a:pt x="898794" y="5701"/>
                  </a:lnTo>
                  <a:lnTo>
                    <a:pt x="843630" y="1441"/>
                  </a:lnTo>
                  <a:lnTo>
                    <a:pt x="787400" y="0"/>
                  </a:lnTo>
                  <a:close/>
                </a:path>
              </a:pathLst>
            </a:custGeom>
            <a:solidFill>
              <a:srgbClr val="D99593">
                <a:alpha val="63920"/>
              </a:srgbClr>
            </a:solidFill>
          </p:spPr>
          <p:txBody>
            <a:bodyPr wrap="square" lIns="0" tIns="0" rIns="0" bIns="0" rtlCol="0"/>
            <a:lstStyle/>
            <a:p>
              <a:endParaRPr sz="1600">
                <a:latin typeface="TT Commons" panose="02000506040000020004" pitchFamily="50" charset="0"/>
              </a:endParaRPr>
            </a:p>
          </p:txBody>
        </p:sp>
        <p:sp>
          <p:nvSpPr>
            <p:cNvPr id="12" name="object 12"/>
            <p:cNvSpPr/>
            <p:nvPr/>
          </p:nvSpPr>
          <p:spPr>
            <a:xfrm>
              <a:off x="2209800" y="2433320"/>
              <a:ext cx="1574800" cy="1148080"/>
            </a:xfrm>
            <a:custGeom>
              <a:avLst/>
              <a:gdLst/>
              <a:ahLst/>
              <a:cxnLst/>
              <a:rect l="l" t="t" r="r" b="b"/>
              <a:pathLst>
                <a:path w="1574800" h="1148079">
                  <a:moveTo>
                    <a:pt x="0" y="574039"/>
                  </a:moveTo>
                  <a:lnTo>
                    <a:pt x="1977" y="533049"/>
                  </a:lnTo>
                  <a:lnTo>
                    <a:pt x="7819" y="492835"/>
                  </a:lnTo>
                  <a:lnTo>
                    <a:pt x="17394" y="453496"/>
                  </a:lnTo>
                  <a:lnTo>
                    <a:pt x="30568" y="415128"/>
                  </a:lnTo>
                  <a:lnTo>
                    <a:pt x="47207" y="377829"/>
                  </a:lnTo>
                  <a:lnTo>
                    <a:pt x="67178" y="341696"/>
                  </a:lnTo>
                  <a:lnTo>
                    <a:pt x="90349" y="306826"/>
                  </a:lnTo>
                  <a:lnTo>
                    <a:pt x="116585" y="273316"/>
                  </a:lnTo>
                  <a:lnTo>
                    <a:pt x="145754" y="241264"/>
                  </a:lnTo>
                  <a:lnTo>
                    <a:pt x="177722" y="210766"/>
                  </a:lnTo>
                  <a:lnTo>
                    <a:pt x="212356" y="181921"/>
                  </a:lnTo>
                  <a:lnTo>
                    <a:pt x="249523" y="154824"/>
                  </a:lnTo>
                  <a:lnTo>
                    <a:pt x="289089" y="129574"/>
                  </a:lnTo>
                  <a:lnTo>
                    <a:pt x="330922" y="106267"/>
                  </a:lnTo>
                  <a:lnTo>
                    <a:pt x="374887" y="85000"/>
                  </a:lnTo>
                  <a:lnTo>
                    <a:pt x="420852" y="65872"/>
                  </a:lnTo>
                  <a:lnTo>
                    <a:pt x="468683" y="48979"/>
                  </a:lnTo>
                  <a:lnTo>
                    <a:pt x="518247" y="34418"/>
                  </a:lnTo>
                  <a:lnTo>
                    <a:pt x="569411" y="22287"/>
                  </a:lnTo>
                  <a:lnTo>
                    <a:pt x="622042" y="12682"/>
                  </a:lnTo>
                  <a:lnTo>
                    <a:pt x="676005" y="5701"/>
                  </a:lnTo>
                  <a:lnTo>
                    <a:pt x="731169" y="1441"/>
                  </a:lnTo>
                  <a:lnTo>
                    <a:pt x="787400" y="0"/>
                  </a:lnTo>
                  <a:lnTo>
                    <a:pt x="843630" y="1441"/>
                  </a:lnTo>
                  <a:lnTo>
                    <a:pt x="898794" y="5701"/>
                  </a:lnTo>
                  <a:lnTo>
                    <a:pt x="952757" y="12682"/>
                  </a:lnTo>
                  <a:lnTo>
                    <a:pt x="1005388" y="22287"/>
                  </a:lnTo>
                  <a:lnTo>
                    <a:pt x="1056552" y="34418"/>
                  </a:lnTo>
                  <a:lnTo>
                    <a:pt x="1106116" y="48979"/>
                  </a:lnTo>
                  <a:lnTo>
                    <a:pt x="1153947" y="65872"/>
                  </a:lnTo>
                  <a:lnTo>
                    <a:pt x="1199912" y="85000"/>
                  </a:lnTo>
                  <a:lnTo>
                    <a:pt x="1243877" y="106267"/>
                  </a:lnTo>
                  <a:lnTo>
                    <a:pt x="1285710" y="129574"/>
                  </a:lnTo>
                  <a:lnTo>
                    <a:pt x="1325276" y="154824"/>
                  </a:lnTo>
                  <a:lnTo>
                    <a:pt x="1362443" y="181921"/>
                  </a:lnTo>
                  <a:lnTo>
                    <a:pt x="1397077" y="210766"/>
                  </a:lnTo>
                  <a:lnTo>
                    <a:pt x="1429045" y="241264"/>
                  </a:lnTo>
                  <a:lnTo>
                    <a:pt x="1458214" y="273316"/>
                  </a:lnTo>
                  <a:lnTo>
                    <a:pt x="1484450" y="306826"/>
                  </a:lnTo>
                  <a:lnTo>
                    <a:pt x="1507621" y="341696"/>
                  </a:lnTo>
                  <a:lnTo>
                    <a:pt x="1527592" y="377829"/>
                  </a:lnTo>
                  <a:lnTo>
                    <a:pt x="1544231" y="415128"/>
                  </a:lnTo>
                  <a:lnTo>
                    <a:pt x="1557405" y="453496"/>
                  </a:lnTo>
                  <a:lnTo>
                    <a:pt x="1566980" y="492835"/>
                  </a:lnTo>
                  <a:lnTo>
                    <a:pt x="1572822" y="533049"/>
                  </a:lnTo>
                  <a:lnTo>
                    <a:pt x="1574800" y="574039"/>
                  </a:lnTo>
                  <a:lnTo>
                    <a:pt x="1572822" y="615030"/>
                  </a:lnTo>
                  <a:lnTo>
                    <a:pt x="1566980" y="655244"/>
                  </a:lnTo>
                  <a:lnTo>
                    <a:pt x="1557405" y="694583"/>
                  </a:lnTo>
                  <a:lnTo>
                    <a:pt x="1544231" y="732951"/>
                  </a:lnTo>
                  <a:lnTo>
                    <a:pt x="1527592" y="770250"/>
                  </a:lnTo>
                  <a:lnTo>
                    <a:pt x="1507621" y="806383"/>
                  </a:lnTo>
                  <a:lnTo>
                    <a:pt x="1484450" y="841253"/>
                  </a:lnTo>
                  <a:lnTo>
                    <a:pt x="1458214" y="874763"/>
                  </a:lnTo>
                  <a:lnTo>
                    <a:pt x="1429045" y="906815"/>
                  </a:lnTo>
                  <a:lnTo>
                    <a:pt x="1397077" y="937313"/>
                  </a:lnTo>
                  <a:lnTo>
                    <a:pt x="1362443" y="966158"/>
                  </a:lnTo>
                  <a:lnTo>
                    <a:pt x="1325276" y="993255"/>
                  </a:lnTo>
                  <a:lnTo>
                    <a:pt x="1285710" y="1018505"/>
                  </a:lnTo>
                  <a:lnTo>
                    <a:pt x="1243877" y="1041812"/>
                  </a:lnTo>
                  <a:lnTo>
                    <a:pt x="1199912" y="1063079"/>
                  </a:lnTo>
                  <a:lnTo>
                    <a:pt x="1153947" y="1082207"/>
                  </a:lnTo>
                  <a:lnTo>
                    <a:pt x="1106116" y="1099100"/>
                  </a:lnTo>
                  <a:lnTo>
                    <a:pt x="1056552" y="1113661"/>
                  </a:lnTo>
                  <a:lnTo>
                    <a:pt x="1005388" y="1125792"/>
                  </a:lnTo>
                  <a:lnTo>
                    <a:pt x="952757" y="1135397"/>
                  </a:lnTo>
                  <a:lnTo>
                    <a:pt x="898794" y="1142378"/>
                  </a:lnTo>
                  <a:lnTo>
                    <a:pt x="843630" y="1146638"/>
                  </a:lnTo>
                  <a:lnTo>
                    <a:pt x="787400" y="1148080"/>
                  </a:lnTo>
                  <a:lnTo>
                    <a:pt x="731169" y="1146638"/>
                  </a:lnTo>
                  <a:lnTo>
                    <a:pt x="676005" y="1142378"/>
                  </a:lnTo>
                  <a:lnTo>
                    <a:pt x="622042" y="1135397"/>
                  </a:lnTo>
                  <a:lnTo>
                    <a:pt x="569411" y="1125792"/>
                  </a:lnTo>
                  <a:lnTo>
                    <a:pt x="518247" y="1113661"/>
                  </a:lnTo>
                  <a:lnTo>
                    <a:pt x="468683" y="1099100"/>
                  </a:lnTo>
                  <a:lnTo>
                    <a:pt x="420852" y="1082207"/>
                  </a:lnTo>
                  <a:lnTo>
                    <a:pt x="374887" y="1063079"/>
                  </a:lnTo>
                  <a:lnTo>
                    <a:pt x="330922" y="1041812"/>
                  </a:lnTo>
                  <a:lnTo>
                    <a:pt x="289089" y="1018505"/>
                  </a:lnTo>
                  <a:lnTo>
                    <a:pt x="249523" y="993255"/>
                  </a:lnTo>
                  <a:lnTo>
                    <a:pt x="212356" y="966158"/>
                  </a:lnTo>
                  <a:lnTo>
                    <a:pt x="177722" y="937313"/>
                  </a:lnTo>
                  <a:lnTo>
                    <a:pt x="145754" y="906815"/>
                  </a:lnTo>
                  <a:lnTo>
                    <a:pt x="116585" y="874763"/>
                  </a:lnTo>
                  <a:lnTo>
                    <a:pt x="90349" y="841253"/>
                  </a:lnTo>
                  <a:lnTo>
                    <a:pt x="67178" y="806383"/>
                  </a:lnTo>
                  <a:lnTo>
                    <a:pt x="47207" y="770250"/>
                  </a:lnTo>
                  <a:lnTo>
                    <a:pt x="30568" y="732951"/>
                  </a:lnTo>
                  <a:lnTo>
                    <a:pt x="17394" y="694583"/>
                  </a:lnTo>
                  <a:lnTo>
                    <a:pt x="7819" y="655244"/>
                  </a:lnTo>
                  <a:lnTo>
                    <a:pt x="1977" y="615030"/>
                  </a:lnTo>
                  <a:lnTo>
                    <a:pt x="0" y="574039"/>
                  </a:lnTo>
                  <a:close/>
                </a:path>
              </a:pathLst>
            </a:custGeom>
            <a:ln w="30480">
              <a:solidFill>
                <a:srgbClr val="E4A488"/>
              </a:solidFill>
            </a:ln>
          </p:spPr>
          <p:txBody>
            <a:bodyPr wrap="square" lIns="0" tIns="0" rIns="0" bIns="0" rtlCol="0"/>
            <a:lstStyle/>
            <a:p>
              <a:endParaRPr sz="1600">
                <a:latin typeface="TT Commons" panose="02000506040000020004" pitchFamily="50" charset="0"/>
              </a:endParaRPr>
            </a:p>
          </p:txBody>
        </p:sp>
      </p:grpSp>
      <p:sp>
        <p:nvSpPr>
          <p:cNvPr id="13" name="object 13"/>
          <p:cNvSpPr txBox="1"/>
          <p:nvPr/>
        </p:nvSpPr>
        <p:spPr>
          <a:xfrm>
            <a:off x="5682320" y="3842825"/>
            <a:ext cx="1139190" cy="505267"/>
          </a:xfrm>
          <a:prstGeom prst="rect">
            <a:avLst/>
          </a:prstGeom>
        </p:spPr>
        <p:txBody>
          <a:bodyPr vert="horz" wrap="square" lIns="0" tIns="12700" rIns="0" bIns="0" rtlCol="0">
            <a:spAutoFit/>
          </a:bodyPr>
          <a:lstStyle/>
          <a:p>
            <a:pPr marL="73025" marR="5080" indent="-60960">
              <a:lnSpc>
                <a:spcPct val="100000"/>
              </a:lnSpc>
              <a:spcBef>
                <a:spcPts val="100"/>
              </a:spcBef>
            </a:pPr>
            <a:r>
              <a:rPr sz="1600" b="1" spc="-35" dirty="0">
                <a:solidFill>
                  <a:srgbClr val="FFFFFF"/>
                </a:solidFill>
                <a:latin typeface="TT Commons" panose="02000506040000020004" pitchFamily="50" charset="0"/>
                <a:cs typeface="Carlito"/>
              </a:rPr>
              <a:t>T</a:t>
            </a:r>
            <a:r>
              <a:rPr sz="1600" b="1" spc="-10" dirty="0">
                <a:solidFill>
                  <a:srgbClr val="FFFFFF"/>
                </a:solidFill>
                <a:latin typeface="TT Commons" panose="02000506040000020004" pitchFamily="50" charset="0"/>
                <a:cs typeface="Carlito"/>
              </a:rPr>
              <a:t>y</a:t>
            </a:r>
            <a:r>
              <a:rPr sz="1600" b="1" spc="-30" dirty="0">
                <a:solidFill>
                  <a:srgbClr val="FFFFFF"/>
                </a:solidFill>
                <a:latin typeface="TT Commons" panose="02000506040000020004" pitchFamily="50" charset="0"/>
                <a:cs typeface="Carlito"/>
              </a:rPr>
              <a:t>r</a:t>
            </a:r>
            <a:r>
              <a:rPr sz="1600" b="1" spc="-10" dirty="0">
                <a:solidFill>
                  <a:srgbClr val="FFFFFF"/>
                </a:solidFill>
                <a:latin typeface="TT Commons" panose="02000506040000020004" pitchFamily="50" charset="0"/>
                <a:cs typeface="Carlito"/>
              </a:rPr>
              <a:t>o</a:t>
            </a:r>
            <a:r>
              <a:rPr sz="1600" b="1" dirty="0">
                <a:solidFill>
                  <a:srgbClr val="FFFFFF"/>
                </a:solidFill>
                <a:latin typeface="TT Commons" panose="02000506040000020004" pitchFamily="50" charset="0"/>
                <a:cs typeface="Carlito"/>
              </a:rPr>
              <a:t>s</a:t>
            </a:r>
            <a:r>
              <a:rPr sz="1600" b="1" spc="25" dirty="0">
                <a:solidFill>
                  <a:srgbClr val="FFFFFF"/>
                </a:solidFill>
                <a:latin typeface="TT Commons" panose="02000506040000020004" pitchFamily="50" charset="0"/>
                <a:cs typeface="Carlito"/>
              </a:rPr>
              <a:t>i</a:t>
            </a:r>
            <a:r>
              <a:rPr sz="1600" b="1" spc="-5" dirty="0">
                <a:solidFill>
                  <a:srgbClr val="FFFFFF"/>
                </a:solidFill>
                <a:latin typeface="TT Commons" panose="02000506040000020004" pitchFamily="50" charset="0"/>
                <a:cs typeface="Carlito"/>
              </a:rPr>
              <a:t>n</a:t>
            </a:r>
            <a:r>
              <a:rPr sz="1600" b="1" spc="-35" dirty="0">
                <a:solidFill>
                  <a:srgbClr val="FFFFFF"/>
                </a:solidFill>
                <a:latin typeface="TT Commons" panose="02000506040000020004" pitchFamily="50" charset="0"/>
                <a:cs typeface="Carlito"/>
              </a:rPr>
              <a:t>a</a:t>
            </a:r>
            <a:r>
              <a:rPr sz="1600" b="1" dirty="0">
                <a:solidFill>
                  <a:srgbClr val="FFFFFF"/>
                </a:solidFill>
                <a:latin typeface="TT Commons" panose="02000506040000020004" pitchFamily="50" charset="0"/>
                <a:cs typeface="Carlito"/>
              </a:rPr>
              <a:t>se  inhibitor</a:t>
            </a:r>
            <a:endParaRPr sz="1600" dirty="0">
              <a:latin typeface="TT Commons" panose="02000506040000020004" pitchFamily="50" charset="0"/>
              <a:cs typeface="Carlito"/>
            </a:endParaRPr>
          </a:p>
        </p:txBody>
      </p:sp>
      <p:grpSp>
        <p:nvGrpSpPr>
          <p:cNvPr id="14" name="object 14"/>
          <p:cNvGrpSpPr/>
          <p:nvPr/>
        </p:nvGrpSpPr>
        <p:grpSpPr>
          <a:xfrm>
            <a:off x="5918200" y="2705100"/>
            <a:ext cx="1934844" cy="1178560"/>
            <a:chOff x="2692400" y="1625600"/>
            <a:chExt cx="1544320" cy="1178560"/>
          </a:xfrm>
        </p:grpSpPr>
        <p:sp>
          <p:nvSpPr>
            <p:cNvPr id="15" name="object 15"/>
            <p:cNvSpPr/>
            <p:nvPr/>
          </p:nvSpPr>
          <p:spPr>
            <a:xfrm>
              <a:off x="2707640" y="1640840"/>
              <a:ext cx="1513840" cy="1148080"/>
            </a:xfrm>
            <a:custGeom>
              <a:avLst/>
              <a:gdLst/>
              <a:ahLst/>
              <a:cxnLst/>
              <a:rect l="l" t="t" r="r" b="b"/>
              <a:pathLst>
                <a:path w="1513839" h="1148080">
                  <a:moveTo>
                    <a:pt x="756920" y="0"/>
                  </a:moveTo>
                  <a:lnTo>
                    <a:pt x="702858" y="1441"/>
                  </a:lnTo>
                  <a:lnTo>
                    <a:pt x="649822" y="5701"/>
                  </a:lnTo>
                  <a:lnTo>
                    <a:pt x="597942" y="12682"/>
                  </a:lnTo>
                  <a:lnTo>
                    <a:pt x="547345" y="22287"/>
                  </a:lnTo>
                  <a:lnTo>
                    <a:pt x="498158" y="34418"/>
                  </a:lnTo>
                  <a:lnTo>
                    <a:pt x="450511" y="48979"/>
                  </a:lnTo>
                  <a:lnTo>
                    <a:pt x="404530" y="65872"/>
                  </a:lnTo>
                  <a:lnTo>
                    <a:pt x="360345" y="85000"/>
                  </a:lnTo>
                  <a:lnTo>
                    <a:pt x="318082" y="106267"/>
                  </a:lnTo>
                  <a:lnTo>
                    <a:pt x="277870" y="129574"/>
                  </a:lnTo>
                  <a:lnTo>
                    <a:pt x="239837" y="154824"/>
                  </a:lnTo>
                  <a:lnTo>
                    <a:pt x="204111" y="181921"/>
                  </a:lnTo>
                  <a:lnTo>
                    <a:pt x="170821" y="210766"/>
                  </a:lnTo>
                  <a:lnTo>
                    <a:pt x="140093" y="241264"/>
                  </a:lnTo>
                  <a:lnTo>
                    <a:pt x="112056" y="273316"/>
                  </a:lnTo>
                  <a:lnTo>
                    <a:pt x="86838" y="306826"/>
                  </a:lnTo>
                  <a:lnTo>
                    <a:pt x="64567" y="341696"/>
                  </a:lnTo>
                  <a:lnTo>
                    <a:pt x="45372" y="377829"/>
                  </a:lnTo>
                  <a:lnTo>
                    <a:pt x="29379" y="415128"/>
                  </a:lnTo>
                  <a:lnTo>
                    <a:pt x="16718" y="453496"/>
                  </a:lnTo>
                  <a:lnTo>
                    <a:pt x="7515" y="492835"/>
                  </a:lnTo>
                  <a:lnTo>
                    <a:pt x="1900" y="533049"/>
                  </a:lnTo>
                  <a:lnTo>
                    <a:pt x="0" y="574039"/>
                  </a:lnTo>
                  <a:lnTo>
                    <a:pt x="1900" y="615030"/>
                  </a:lnTo>
                  <a:lnTo>
                    <a:pt x="7515" y="655244"/>
                  </a:lnTo>
                  <a:lnTo>
                    <a:pt x="16718" y="694583"/>
                  </a:lnTo>
                  <a:lnTo>
                    <a:pt x="29379" y="732951"/>
                  </a:lnTo>
                  <a:lnTo>
                    <a:pt x="45372" y="770250"/>
                  </a:lnTo>
                  <a:lnTo>
                    <a:pt x="64567" y="806383"/>
                  </a:lnTo>
                  <a:lnTo>
                    <a:pt x="86838" y="841253"/>
                  </a:lnTo>
                  <a:lnTo>
                    <a:pt x="112056" y="874763"/>
                  </a:lnTo>
                  <a:lnTo>
                    <a:pt x="140093" y="906815"/>
                  </a:lnTo>
                  <a:lnTo>
                    <a:pt x="170821" y="937313"/>
                  </a:lnTo>
                  <a:lnTo>
                    <a:pt x="204111" y="966158"/>
                  </a:lnTo>
                  <a:lnTo>
                    <a:pt x="239837" y="993255"/>
                  </a:lnTo>
                  <a:lnTo>
                    <a:pt x="277870" y="1018505"/>
                  </a:lnTo>
                  <a:lnTo>
                    <a:pt x="318082" y="1041812"/>
                  </a:lnTo>
                  <a:lnTo>
                    <a:pt x="360345" y="1063079"/>
                  </a:lnTo>
                  <a:lnTo>
                    <a:pt x="404530" y="1082207"/>
                  </a:lnTo>
                  <a:lnTo>
                    <a:pt x="450511" y="1099100"/>
                  </a:lnTo>
                  <a:lnTo>
                    <a:pt x="498158" y="1113661"/>
                  </a:lnTo>
                  <a:lnTo>
                    <a:pt x="547345" y="1125792"/>
                  </a:lnTo>
                  <a:lnTo>
                    <a:pt x="597942" y="1135397"/>
                  </a:lnTo>
                  <a:lnTo>
                    <a:pt x="649822" y="1142378"/>
                  </a:lnTo>
                  <a:lnTo>
                    <a:pt x="702858" y="1146638"/>
                  </a:lnTo>
                  <a:lnTo>
                    <a:pt x="756920" y="1148079"/>
                  </a:lnTo>
                  <a:lnTo>
                    <a:pt x="810981" y="1146638"/>
                  </a:lnTo>
                  <a:lnTo>
                    <a:pt x="864017" y="1142378"/>
                  </a:lnTo>
                  <a:lnTo>
                    <a:pt x="915897" y="1135397"/>
                  </a:lnTo>
                  <a:lnTo>
                    <a:pt x="966494" y="1125792"/>
                  </a:lnTo>
                  <a:lnTo>
                    <a:pt x="1015681" y="1113661"/>
                  </a:lnTo>
                  <a:lnTo>
                    <a:pt x="1063328" y="1099100"/>
                  </a:lnTo>
                  <a:lnTo>
                    <a:pt x="1109309" y="1082207"/>
                  </a:lnTo>
                  <a:lnTo>
                    <a:pt x="1153494" y="1063079"/>
                  </a:lnTo>
                  <a:lnTo>
                    <a:pt x="1195757" y="1041812"/>
                  </a:lnTo>
                  <a:lnTo>
                    <a:pt x="1235969" y="1018505"/>
                  </a:lnTo>
                  <a:lnTo>
                    <a:pt x="1274002" y="993255"/>
                  </a:lnTo>
                  <a:lnTo>
                    <a:pt x="1309728" y="966158"/>
                  </a:lnTo>
                  <a:lnTo>
                    <a:pt x="1343018" y="937313"/>
                  </a:lnTo>
                  <a:lnTo>
                    <a:pt x="1373746" y="906815"/>
                  </a:lnTo>
                  <a:lnTo>
                    <a:pt x="1401783" y="874763"/>
                  </a:lnTo>
                  <a:lnTo>
                    <a:pt x="1427001" y="841253"/>
                  </a:lnTo>
                  <a:lnTo>
                    <a:pt x="1449272" y="806383"/>
                  </a:lnTo>
                  <a:lnTo>
                    <a:pt x="1468467" y="770250"/>
                  </a:lnTo>
                  <a:lnTo>
                    <a:pt x="1484460" y="732951"/>
                  </a:lnTo>
                  <a:lnTo>
                    <a:pt x="1497121" y="694583"/>
                  </a:lnTo>
                  <a:lnTo>
                    <a:pt x="1506324" y="655244"/>
                  </a:lnTo>
                  <a:lnTo>
                    <a:pt x="1511939" y="615030"/>
                  </a:lnTo>
                  <a:lnTo>
                    <a:pt x="1513839" y="574039"/>
                  </a:lnTo>
                  <a:lnTo>
                    <a:pt x="1511939" y="533049"/>
                  </a:lnTo>
                  <a:lnTo>
                    <a:pt x="1506324" y="492835"/>
                  </a:lnTo>
                  <a:lnTo>
                    <a:pt x="1497121" y="453496"/>
                  </a:lnTo>
                  <a:lnTo>
                    <a:pt x="1484460" y="415128"/>
                  </a:lnTo>
                  <a:lnTo>
                    <a:pt x="1468467" y="377829"/>
                  </a:lnTo>
                  <a:lnTo>
                    <a:pt x="1449272" y="341696"/>
                  </a:lnTo>
                  <a:lnTo>
                    <a:pt x="1427001" y="306826"/>
                  </a:lnTo>
                  <a:lnTo>
                    <a:pt x="1401783" y="273316"/>
                  </a:lnTo>
                  <a:lnTo>
                    <a:pt x="1373746" y="241264"/>
                  </a:lnTo>
                  <a:lnTo>
                    <a:pt x="1343018" y="210766"/>
                  </a:lnTo>
                  <a:lnTo>
                    <a:pt x="1309728" y="181921"/>
                  </a:lnTo>
                  <a:lnTo>
                    <a:pt x="1274002" y="154824"/>
                  </a:lnTo>
                  <a:lnTo>
                    <a:pt x="1235969" y="129574"/>
                  </a:lnTo>
                  <a:lnTo>
                    <a:pt x="1195757" y="106267"/>
                  </a:lnTo>
                  <a:lnTo>
                    <a:pt x="1153494" y="85000"/>
                  </a:lnTo>
                  <a:lnTo>
                    <a:pt x="1109309" y="65872"/>
                  </a:lnTo>
                  <a:lnTo>
                    <a:pt x="1063328" y="48979"/>
                  </a:lnTo>
                  <a:lnTo>
                    <a:pt x="1015681" y="34418"/>
                  </a:lnTo>
                  <a:lnTo>
                    <a:pt x="966494" y="22287"/>
                  </a:lnTo>
                  <a:lnTo>
                    <a:pt x="915897" y="12682"/>
                  </a:lnTo>
                  <a:lnTo>
                    <a:pt x="864017" y="5701"/>
                  </a:lnTo>
                  <a:lnTo>
                    <a:pt x="810981" y="1441"/>
                  </a:lnTo>
                  <a:lnTo>
                    <a:pt x="756920" y="0"/>
                  </a:lnTo>
                  <a:close/>
                </a:path>
              </a:pathLst>
            </a:custGeom>
            <a:solidFill>
              <a:srgbClr val="943735">
                <a:alpha val="52156"/>
              </a:srgbClr>
            </a:solidFill>
          </p:spPr>
          <p:txBody>
            <a:bodyPr wrap="square" lIns="0" tIns="0" rIns="0" bIns="0" rtlCol="0"/>
            <a:lstStyle/>
            <a:p>
              <a:endParaRPr sz="1600">
                <a:latin typeface="TT Commons" panose="02000506040000020004" pitchFamily="50" charset="0"/>
              </a:endParaRPr>
            </a:p>
          </p:txBody>
        </p:sp>
        <p:sp>
          <p:nvSpPr>
            <p:cNvPr id="16" name="object 16"/>
            <p:cNvSpPr/>
            <p:nvPr/>
          </p:nvSpPr>
          <p:spPr>
            <a:xfrm>
              <a:off x="2707640" y="1640840"/>
              <a:ext cx="1513840" cy="1148080"/>
            </a:xfrm>
            <a:custGeom>
              <a:avLst/>
              <a:gdLst/>
              <a:ahLst/>
              <a:cxnLst/>
              <a:rect l="l" t="t" r="r" b="b"/>
              <a:pathLst>
                <a:path w="1513839" h="1148080">
                  <a:moveTo>
                    <a:pt x="0" y="574039"/>
                  </a:moveTo>
                  <a:lnTo>
                    <a:pt x="1900" y="533049"/>
                  </a:lnTo>
                  <a:lnTo>
                    <a:pt x="7515" y="492835"/>
                  </a:lnTo>
                  <a:lnTo>
                    <a:pt x="16718" y="453496"/>
                  </a:lnTo>
                  <a:lnTo>
                    <a:pt x="29379" y="415128"/>
                  </a:lnTo>
                  <a:lnTo>
                    <a:pt x="45372" y="377829"/>
                  </a:lnTo>
                  <a:lnTo>
                    <a:pt x="64567" y="341696"/>
                  </a:lnTo>
                  <a:lnTo>
                    <a:pt x="86838" y="306826"/>
                  </a:lnTo>
                  <a:lnTo>
                    <a:pt x="112056" y="273316"/>
                  </a:lnTo>
                  <a:lnTo>
                    <a:pt x="140093" y="241264"/>
                  </a:lnTo>
                  <a:lnTo>
                    <a:pt x="170821" y="210766"/>
                  </a:lnTo>
                  <a:lnTo>
                    <a:pt x="204111" y="181921"/>
                  </a:lnTo>
                  <a:lnTo>
                    <a:pt x="239837" y="154824"/>
                  </a:lnTo>
                  <a:lnTo>
                    <a:pt x="277870" y="129574"/>
                  </a:lnTo>
                  <a:lnTo>
                    <a:pt x="318082" y="106267"/>
                  </a:lnTo>
                  <a:lnTo>
                    <a:pt x="360345" y="85000"/>
                  </a:lnTo>
                  <a:lnTo>
                    <a:pt x="404530" y="65872"/>
                  </a:lnTo>
                  <a:lnTo>
                    <a:pt x="450511" y="48979"/>
                  </a:lnTo>
                  <a:lnTo>
                    <a:pt x="498158" y="34418"/>
                  </a:lnTo>
                  <a:lnTo>
                    <a:pt x="547345" y="22287"/>
                  </a:lnTo>
                  <a:lnTo>
                    <a:pt x="597942" y="12682"/>
                  </a:lnTo>
                  <a:lnTo>
                    <a:pt x="649822" y="5701"/>
                  </a:lnTo>
                  <a:lnTo>
                    <a:pt x="702858" y="1441"/>
                  </a:lnTo>
                  <a:lnTo>
                    <a:pt x="756920" y="0"/>
                  </a:lnTo>
                  <a:lnTo>
                    <a:pt x="810981" y="1441"/>
                  </a:lnTo>
                  <a:lnTo>
                    <a:pt x="864017" y="5701"/>
                  </a:lnTo>
                  <a:lnTo>
                    <a:pt x="915897" y="12682"/>
                  </a:lnTo>
                  <a:lnTo>
                    <a:pt x="966494" y="22287"/>
                  </a:lnTo>
                  <a:lnTo>
                    <a:pt x="1015681" y="34418"/>
                  </a:lnTo>
                  <a:lnTo>
                    <a:pt x="1063328" y="48979"/>
                  </a:lnTo>
                  <a:lnTo>
                    <a:pt x="1109309" y="65872"/>
                  </a:lnTo>
                  <a:lnTo>
                    <a:pt x="1153494" y="85000"/>
                  </a:lnTo>
                  <a:lnTo>
                    <a:pt x="1195757" y="106267"/>
                  </a:lnTo>
                  <a:lnTo>
                    <a:pt x="1235969" y="129574"/>
                  </a:lnTo>
                  <a:lnTo>
                    <a:pt x="1274002" y="154824"/>
                  </a:lnTo>
                  <a:lnTo>
                    <a:pt x="1309728" y="181921"/>
                  </a:lnTo>
                  <a:lnTo>
                    <a:pt x="1343018" y="210766"/>
                  </a:lnTo>
                  <a:lnTo>
                    <a:pt x="1373746" y="241264"/>
                  </a:lnTo>
                  <a:lnTo>
                    <a:pt x="1401783" y="273316"/>
                  </a:lnTo>
                  <a:lnTo>
                    <a:pt x="1427001" y="306826"/>
                  </a:lnTo>
                  <a:lnTo>
                    <a:pt x="1449272" y="341696"/>
                  </a:lnTo>
                  <a:lnTo>
                    <a:pt x="1468467" y="377829"/>
                  </a:lnTo>
                  <a:lnTo>
                    <a:pt x="1484460" y="415128"/>
                  </a:lnTo>
                  <a:lnTo>
                    <a:pt x="1497121" y="453496"/>
                  </a:lnTo>
                  <a:lnTo>
                    <a:pt x="1506324" y="492835"/>
                  </a:lnTo>
                  <a:lnTo>
                    <a:pt x="1511939" y="533049"/>
                  </a:lnTo>
                  <a:lnTo>
                    <a:pt x="1513839" y="574039"/>
                  </a:lnTo>
                  <a:lnTo>
                    <a:pt x="1511939" y="615030"/>
                  </a:lnTo>
                  <a:lnTo>
                    <a:pt x="1506324" y="655244"/>
                  </a:lnTo>
                  <a:lnTo>
                    <a:pt x="1497121" y="694583"/>
                  </a:lnTo>
                  <a:lnTo>
                    <a:pt x="1484460" y="732951"/>
                  </a:lnTo>
                  <a:lnTo>
                    <a:pt x="1468467" y="770250"/>
                  </a:lnTo>
                  <a:lnTo>
                    <a:pt x="1449272" y="806383"/>
                  </a:lnTo>
                  <a:lnTo>
                    <a:pt x="1427001" y="841253"/>
                  </a:lnTo>
                  <a:lnTo>
                    <a:pt x="1401783" y="874763"/>
                  </a:lnTo>
                  <a:lnTo>
                    <a:pt x="1373746" y="906815"/>
                  </a:lnTo>
                  <a:lnTo>
                    <a:pt x="1343018" y="937313"/>
                  </a:lnTo>
                  <a:lnTo>
                    <a:pt x="1309728" y="966158"/>
                  </a:lnTo>
                  <a:lnTo>
                    <a:pt x="1274002" y="993255"/>
                  </a:lnTo>
                  <a:lnTo>
                    <a:pt x="1235969" y="1018505"/>
                  </a:lnTo>
                  <a:lnTo>
                    <a:pt x="1195757" y="1041812"/>
                  </a:lnTo>
                  <a:lnTo>
                    <a:pt x="1153494" y="1063079"/>
                  </a:lnTo>
                  <a:lnTo>
                    <a:pt x="1109309" y="1082207"/>
                  </a:lnTo>
                  <a:lnTo>
                    <a:pt x="1063328" y="1099100"/>
                  </a:lnTo>
                  <a:lnTo>
                    <a:pt x="1015681" y="1113661"/>
                  </a:lnTo>
                  <a:lnTo>
                    <a:pt x="966494" y="1125792"/>
                  </a:lnTo>
                  <a:lnTo>
                    <a:pt x="915897" y="1135397"/>
                  </a:lnTo>
                  <a:lnTo>
                    <a:pt x="864017" y="1142378"/>
                  </a:lnTo>
                  <a:lnTo>
                    <a:pt x="810981" y="1146638"/>
                  </a:lnTo>
                  <a:lnTo>
                    <a:pt x="756920" y="1148079"/>
                  </a:lnTo>
                  <a:lnTo>
                    <a:pt x="702858" y="1146638"/>
                  </a:lnTo>
                  <a:lnTo>
                    <a:pt x="649822" y="1142378"/>
                  </a:lnTo>
                  <a:lnTo>
                    <a:pt x="597942" y="1135397"/>
                  </a:lnTo>
                  <a:lnTo>
                    <a:pt x="547345" y="1125792"/>
                  </a:lnTo>
                  <a:lnTo>
                    <a:pt x="498158" y="1113661"/>
                  </a:lnTo>
                  <a:lnTo>
                    <a:pt x="450511" y="1099100"/>
                  </a:lnTo>
                  <a:lnTo>
                    <a:pt x="404530" y="1082207"/>
                  </a:lnTo>
                  <a:lnTo>
                    <a:pt x="360345" y="1063079"/>
                  </a:lnTo>
                  <a:lnTo>
                    <a:pt x="318082" y="1041812"/>
                  </a:lnTo>
                  <a:lnTo>
                    <a:pt x="277870" y="1018505"/>
                  </a:lnTo>
                  <a:lnTo>
                    <a:pt x="239837" y="993255"/>
                  </a:lnTo>
                  <a:lnTo>
                    <a:pt x="204111" y="966158"/>
                  </a:lnTo>
                  <a:lnTo>
                    <a:pt x="170821" y="937313"/>
                  </a:lnTo>
                  <a:lnTo>
                    <a:pt x="140093" y="906815"/>
                  </a:lnTo>
                  <a:lnTo>
                    <a:pt x="112056" y="874763"/>
                  </a:lnTo>
                  <a:lnTo>
                    <a:pt x="86838" y="841253"/>
                  </a:lnTo>
                  <a:lnTo>
                    <a:pt x="64567" y="806383"/>
                  </a:lnTo>
                  <a:lnTo>
                    <a:pt x="45372" y="770250"/>
                  </a:lnTo>
                  <a:lnTo>
                    <a:pt x="29379" y="732951"/>
                  </a:lnTo>
                  <a:lnTo>
                    <a:pt x="16718" y="694583"/>
                  </a:lnTo>
                  <a:lnTo>
                    <a:pt x="7515" y="655244"/>
                  </a:lnTo>
                  <a:lnTo>
                    <a:pt x="1900" y="615030"/>
                  </a:lnTo>
                  <a:lnTo>
                    <a:pt x="0" y="574039"/>
                  </a:lnTo>
                  <a:close/>
                </a:path>
              </a:pathLst>
            </a:custGeom>
            <a:ln w="30479">
              <a:solidFill>
                <a:srgbClr val="943735"/>
              </a:solidFill>
            </a:ln>
          </p:spPr>
          <p:txBody>
            <a:bodyPr wrap="square" lIns="0" tIns="0" rIns="0" bIns="0" rtlCol="0"/>
            <a:lstStyle/>
            <a:p>
              <a:endParaRPr sz="1600">
                <a:latin typeface="TT Commons" panose="02000506040000020004" pitchFamily="50" charset="0"/>
              </a:endParaRPr>
            </a:p>
          </p:txBody>
        </p:sp>
      </p:grpSp>
      <p:sp>
        <p:nvSpPr>
          <p:cNvPr id="17" name="object 17"/>
          <p:cNvSpPr txBox="1"/>
          <p:nvPr/>
        </p:nvSpPr>
        <p:spPr>
          <a:xfrm>
            <a:off x="6451600" y="3088693"/>
            <a:ext cx="1117599" cy="259045"/>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FFFFFF"/>
                </a:solidFill>
                <a:latin typeface="TT Commons" panose="02000506040000020004" pitchFamily="50" charset="0"/>
                <a:cs typeface="Carlito"/>
              </a:rPr>
              <a:t>Keratolytic</a:t>
            </a:r>
            <a:endParaRPr sz="1600" dirty="0">
              <a:latin typeface="TT Commons" panose="02000506040000020004" pitchFamily="50" charset="0"/>
              <a:cs typeface="Carlito"/>
            </a:endParaRPr>
          </a:p>
        </p:txBody>
      </p:sp>
      <p:grpSp>
        <p:nvGrpSpPr>
          <p:cNvPr id="18" name="object 18"/>
          <p:cNvGrpSpPr/>
          <p:nvPr/>
        </p:nvGrpSpPr>
        <p:grpSpPr>
          <a:xfrm>
            <a:off x="6710679" y="3426460"/>
            <a:ext cx="1615440" cy="1330960"/>
            <a:chOff x="3484879" y="2346960"/>
            <a:chExt cx="1615440" cy="1330960"/>
          </a:xfrm>
        </p:grpSpPr>
        <p:sp>
          <p:nvSpPr>
            <p:cNvPr id="19" name="object 19"/>
            <p:cNvSpPr/>
            <p:nvPr/>
          </p:nvSpPr>
          <p:spPr>
            <a:xfrm>
              <a:off x="3500119" y="2362200"/>
              <a:ext cx="1584960" cy="1300480"/>
            </a:xfrm>
            <a:custGeom>
              <a:avLst/>
              <a:gdLst/>
              <a:ahLst/>
              <a:cxnLst/>
              <a:rect l="l" t="t" r="r" b="b"/>
              <a:pathLst>
                <a:path w="1584960" h="1300479">
                  <a:moveTo>
                    <a:pt x="792479" y="0"/>
                  </a:moveTo>
                  <a:lnTo>
                    <a:pt x="740377" y="1382"/>
                  </a:lnTo>
                  <a:lnTo>
                    <a:pt x="689175" y="5474"/>
                  </a:lnTo>
                  <a:lnTo>
                    <a:pt x="638976" y="12189"/>
                  </a:lnTo>
                  <a:lnTo>
                    <a:pt x="589885" y="21441"/>
                  </a:lnTo>
                  <a:lnTo>
                    <a:pt x="542007" y="33145"/>
                  </a:lnTo>
                  <a:lnTo>
                    <a:pt x="495446" y="47216"/>
                  </a:lnTo>
                  <a:lnTo>
                    <a:pt x="450307" y="63567"/>
                  </a:lnTo>
                  <a:lnTo>
                    <a:pt x="406695" y="82113"/>
                  </a:lnTo>
                  <a:lnTo>
                    <a:pt x="364712" y="102768"/>
                  </a:lnTo>
                  <a:lnTo>
                    <a:pt x="324465" y="125447"/>
                  </a:lnTo>
                  <a:lnTo>
                    <a:pt x="286058" y="150064"/>
                  </a:lnTo>
                  <a:lnTo>
                    <a:pt x="249594" y="176533"/>
                  </a:lnTo>
                  <a:lnTo>
                    <a:pt x="215179" y="204770"/>
                  </a:lnTo>
                  <a:lnTo>
                    <a:pt x="182916" y="234687"/>
                  </a:lnTo>
                  <a:lnTo>
                    <a:pt x="152912" y="266200"/>
                  </a:lnTo>
                  <a:lnTo>
                    <a:pt x="125268" y="299222"/>
                  </a:lnTo>
                  <a:lnTo>
                    <a:pt x="100092" y="333669"/>
                  </a:lnTo>
                  <a:lnTo>
                    <a:pt x="77486" y="369455"/>
                  </a:lnTo>
                  <a:lnTo>
                    <a:pt x="57555" y="406493"/>
                  </a:lnTo>
                  <a:lnTo>
                    <a:pt x="40404" y="444699"/>
                  </a:lnTo>
                  <a:lnTo>
                    <a:pt x="26137" y="483986"/>
                  </a:lnTo>
                  <a:lnTo>
                    <a:pt x="14858" y="524269"/>
                  </a:lnTo>
                  <a:lnTo>
                    <a:pt x="6673" y="565463"/>
                  </a:lnTo>
                  <a:lnTo>
                    <a:pt x="1685" y="607482"/>
                  </a:lnTo>
                  <a:lnTo>
                    <a:pt x="0" y="650240"/>
                  </a:lnTo>
                  <a:lnTo>
                    <a:pt x="1685" y="692997"/>
                  </a:lnTo>
                  <a:lnTo>
                    <a:pt x="6673" y="735016"/>
                  </a:lnTo>
                  <a:lnTo>
                    <a:pt x="14858" y="776210"/>
                  </a:lnTo>
                  <a:lnTo>
                    <a:pt x="26137" y="816493"/>
                  </a:lnTo>
                  <a:lnTo>
                    <a:pt x="40404" y="855780"/>
                  </a:lnTo>
                  <a:lnTo>
                    <a:pt x="57555" y="893986"/>
                  </a:lnTo>
                  <a:lnTo>
                    <a:pt x="77486" y="931024"/>
                  </a:lnTo>
                  <a:lnTo>
                    <a:pt x="100092" y="966810"/>
                  </a:lnTo>
                  <a:lnTo>
                    <a:pt x="125268" y="1001257"/>
                  </a:lnTo>
                  <a:lnTo>
                    <a:pt x="152912" y="1034279"/>
                  </a:lnTo>
                  <a:lnTo>
                    <a:pt x="182916" y="1065792"/>
                  </a:lnTo>
                  <a:lnTo>
                    <a:pt x="215179" y="1095709"/>
                  </a:lnTo>
                  <a:lnTo>
                    <a:pt x="249594" y="1123946"/>
                  </a:lnTo>
                  <a:lnTo>
                    <a:pt x="286058" y="1150415"/>
                  </a:lnTo>
                  <a:lnTo>
                    <a:pt x="324465" y="1175032"/>
                  </a:lnTo>
                  <a:lnTo>
                    <a:pt x="364712" y="1197711"/>
                  </a:lnTo>
                  <a:lnTo>
                    <a:pt x="406695" y="1218366"/>
                  </a:lnTo>
                  <a:lnTo>
                    <a:pt x="450307" y="1236912"/>
                  </a:lnTo>
                  <a:lnTo>
                    <a:pt x="495446" y="1253263"/>
                  </a:lnTo>
                  <a:lnTo>
                    <a:pt x="542007" y="1267334"/>
                  </a:lnTo>
                  <a:lnTo>
                    <a:pt x="589885" y="1279038"/>
                  </a:lnTo>
                  <a:lnTo>
                    <a:pt x="638976" y="1288290"/>
                  </a:lnTo>
                  <a:lnTo>
                    <a:pt x="689175" y="1295005"/>
                  </a:lnTo>
                  <a:lnTo>
                    <a:pt x="740377" y="1299097"/>
                  </a:lnTo>
                  <a:lnTo>
                    <a:pt x="792479" y="1300480"/>
                  </a:lnTo>
                  <a:lnTo>
                    <a:pt x="844582" y="1299097"/>
                  </a:lnTo>
                  <a:lnTo>
                    <a:pt x="895784" y="1295005"/>
                  </a:lnTo>
                  <a:lnTo>
                    <a:pt x="945983" y="1288290"/>
                  </a:lnTo>
                  <a:lnTo>
                    <a:pt x="995074" y="1279038"/>
                  </a:lnTo>
                  <a:lnTo>
                    <a:pt x="1042952" y="1267334"/>
                  </a:lnTo>
                  <a:lnTo>
                    <a:pt x="1089513" y="1253263"/>
                  </a:lnTo>
                  <a:lnTo>
                    <a:pt x="1134652" y="1236912"/>
                  </a:lnTo>
                  <a:lnTo>
                    <a:pt x="1178264" y="1218366"/>
                  </a:lnTo>
                  <a:lnTo>
                    <a:pt x="1220247" y="1197711"/>
                  </a:lnTo>
                  <a:lnTo>
                    <a:pt x="1260494" y="1175032"/>
                  </a:lnTo>
                  <a:lnTo>
                    <a:pt x="1298901" y="1150415"/>
                  </a:lnTo>
                  <a:lnTo>
                    <a:pt x="1335365" y="1123946"/>
                  </a:lnTo>
                  <a:lnTo>
                    <a:pt x="1369780" y="1095709"/>
                  </a:lnTo>
                  <a:lnTo>
                    <a:pt x="1402043" y="1065792"/>
                  </a:lnTo>
                  <a:lnTo>
                    <a:pt x="1432047" y="1034279"/>
                  </a:lnTo>
                  <a:lnTo>
                    <a:pt x="1459691" y="1001257"/>
                  </a:lnTo>
                  <a:lnTo>
                    <a:pt x="1484867" y="966810"/>
                  </a:lnTo>
                  <a:lnTo>
                    <a:pt x="1507473" y="931024"/>
                  </a:lnTo>
                  <a:lnTo>
                    <a:pt x="1527404" y="893986"/>
                  </a:lnTo>
                  <a:lnTo>
                    <a:pt x="1544555" y="855780"/>
                  </a:lnTo>
                  <a:lnTo>
                    <a:pt x="1558822" y="816493"/>
                  </a:lnTo>
                  <a:lnTo>
                    <a:pt x="1570101" y="776210"/>
                  </a:lnTo>
                  <a:lnTo>
                    <a:pt x="1578286" y="735016"/>
                  </a:lnTo>
                  <a:lnTo>
                    <a:pt x="1583274" y="692997"/>
                  </a:lnTo>
                  <a:lnTo>
                    <a:pt x="1584959" y="650240"/>
                  </a:lnTo>
                  <a:lnTo>
                    <a:pt x="1583274" y="607482"/>
                  </a:lnTo>
                  <a:lnTo>
                    <a:pt x="1578286" y="565463"/>
                  </a:lnTo>
                  <a:lnTo>
                    <a:pt x="1570101" y="524269"/>
                  </a:lnTo>
                  <a:lnTo>
                    <a:pt x="1558822" y="483986"/>
                  </a:lnTo>
                  <a:lnTo>
                    <a:pt x="1544555" y="444699"/>
                  </a:lnTo>
                  <a:lnTo>
                    <a:pt x="1527404" y="406493"/>
                  </a:lnTo>
                  <a:lnTo>
                    <a:pt x="1507473" y="369455"/>
                  </a:lnTo>
                  <a:lnTo>
                    <a:pt x="1484867" y="333669"/>
                  </a:lnTo>
                  <a:lnTo>
                    <a:pt x="1459691" y="299222"/>
                  </a:lnTo>
                  <a:lnTo>
                    <a:pt x="1432047" y="266200"/>
                  </a:lnTo>
                  <a:lnTo>
                    <a:pt x="1402043" y="234687"/>
                  </a:lnTo>
                  <a:lnTo>
                    <a:pt x="1369780" y="204770"/>
                  </a:lnTo>
                  <a:lnTo>
                    <a:pt x="1335365" y="176533"/>
                  </a:lnTo>
                  <a:lnTo>
                    <a:pt x="1298901" y="150064"/>
                  </a:lnTo>
                  <a:lnTo>
                    <a:pt x="1260494" y="125447"/>
                  </a:lnTo>
                  <a:lnTo>
                    <a:pt x="1220247" y="102768"/>
                  </a:lnTo>
                  <a:lnTo>
                    <a:pt x="1178264" y="82113"/>
                  </a:lnTo>
                  <a:lnTo>
                    <a:pt x="1134652" y="63567"/>
                  </a:lnTo>
                  <a:lnTo>
                    <a:pt x="1089513" y="47216"/>
                  </a:lnTo>
                  <a:lnTo>
                    <a:pt x="1042952" y="33145"/>
                  </a:lnTo>
                  <a:lnTo>
                    <a:pt x="995074" y="21441"/>
                  </a:lnTo>
                  <a:lnTo>
                    <a:pt x="945983" y="12189"/>
                  </a:lnTo>
                  <a:lnTo>
                    <a:pt x="895784" y="5474"/>
                  </a:lnTo>
                  <a:lnTo>
                    <a:pt x="844582" y="1382"/>
                  </a:lnTo>
                  <a:lnTo>
                    <a:pt x="792479" y="0"/>
                  </a:lnTo>
                  <a:close/>
                </a:path>
              </a:pathLst>
            </a:custGeom>
            <a:solidFill>
              <a:srgbClr val="D99593">
                <a:alpha val="85096"/>
              </a:srgbClr>
            </a:solidFill>
          </p:spPr>
          <p:txBody>
            <a:bodyPr wrap="square" lIns="0" tIns="0" rIns="0" bIns="0" rtlCol="0"/>
            <a:lstStyle/>
            <a:p>
              <a:endParaRPr sz="1600">
                <a:latin typeface="TT Commons" panose="02000506040000020004" pitchFamily="50" charset="0"/>
              </a:endParaRPr>
            </a:p>
          </p:txBody>
        </p:sp>
        <p:sp>
          <p:nvSpPr>
            <p:cNvPr id="20" name="object 20"/>
            <p:cNvSpPr/>
            <p:nvPr/>
          </p:nvSpPr>
          <p:spPr>
            <a:xfrm>
              <a:off x="3500119" y="2362200"/>
              <a:ext cx="1584960" cy="1300480"/>
            </a:xfrm>
            <a:custGeom>
              <a:avLst/>
              <a:gdLst/>
              <a:ahLst/>
              <a:cxnLst/>
              <a:rect l="l" t="t" r="r" b="b"/>
              <a:pathLst>
                <a:path w="1584960" h="1300479">
                  <a:moveTo>
                    <a:pt x="0" y="650240"/>
                  </a:moveTo>
                  <a:lnTo>
                    <a:pt x="1685" y="607482"/>
                  </a:lnTo>
                  <a:lnTo>
                    <a:pt x="6673" y="565463"/>
                  </a:lnTo>
                  <a:lnTo>
                    <a:pt x="14858" y="524269"/>
                  </a:lnTo>
                  <a:lnTo>
                    <a:pt x="26137" y="483986"/>
                  </a:lnTo>
                  <a:lnTo>
                    <a:pt x="40404" y="444699"/>
                  </a:lnTo>
                  <a:lnTo>
                    <a:pt x="57555" y="406493"/>
                  </a:lnTo>
                  <a:lnTo>
                    <a:pt x="77486" y="369455"/>
                  </a:lnTo>
                  <a:lnTo>
                    <a:pt x="100092" y="333669"/>
                  </a:lnTo>
                  <a:lnTo>
                    <a:pt x="125268" y="299222"/>
                  </a:lnTo>
                  <a:lnTo>
                    <a:pt x="152912" y="266200"/>
                  </a:lnTo>
                  <a:lnTo>
                    <a:pt x="182916" y="234687"/>
                  </a:lnTo>
                  <a:lnTo>
                    <a:pt x="215179" y="204770"/>
                  </a:lnTo>
                  <a:lnTo>
                    <a:pt x="249594" y="176533"/>
                  </a:lnTo>
                  <a:lnTo>
                    <a:pt x="286058" y="150064"/>
                  </a:lnTo>
                  <a:lnTo>
                    <a:pt x="324465" y="125447"/>
                  </a:lnTo>
                  <a:lnTo>
                    <a:pt x="364712" y="102768"/>
                  </a:lnTo>
                  <a:lnTo>
                    <a:pt x="406695" y="82113"/>
                  </a:lnTo>
                  <a:lnTo>
                    <a:pt x="450307" y="63567"/>
                  </a:lnTo>
                  <a:lnTo>
                    <a:pt x="495446" y="47216"/>
                  </a:lnTo>
                  <a:lnTo>
                    <a:pt x="542007" y="33145"/>
                  </a:lnTo>
                  <a:lnTo>
                    <a:pt x="589885" y="21441"/>
                  </a:lnTo>
                  <a:lnTo>
                    <a:pt x="638976" y="12189"/>
                  </a:lnTo>
                  <a:lnTo>
                    <a:pt x="689175" y="5474"/>
                  </a:lnTo>
                  <a:lnTo>
                    <a:pt x="740377" y="1382"/>
                  </a:lnTo>
                  <a:lnTo>
                    <a:pt x="792479" y="0"/>
                  </a:lnTo>
                  <a:lnTo>
                    <a:pt x="844582" y="1382"/>
                  </a:lnTo>
                  <a:lnTo>
                    <a:pt x="895784" y="5474"/>
                  </a:lnTo>
                  <a:lnTo>
                    <a:pt x="945983" y="12189"/>
                  </a:lnTo>
                  <a:lnTo>
                    <a:pt x="995074" y="21441"/>
                  </a:lnTo>
                  <a:lnTo>
                    <a:pt x="1042952" y="33145"/>
                  </a:lnTo>
                  <a:lnTo>
                    <a:pt x="1089513" y="47216"/>
                  </a:lnTo>
                  <a:lnTo>
                    <a:pt x="1134652" y="63567"/>
                  </a:lnTo>
                  <a:lnTo>
                    <a:pt x="1178264" y="82113"/>
                  </a:lnTo>
                  <a:lnTo>
                    <a:pt x="1220247" y="102768"/>
                  </a:lnTo>
                  <a:lnTo>
                    <a:pt x="1260494" y="125447"/>
                  </a:lnTo>
                  <a:lnTo>
                    <a:pt x="1298901" y="150064"/>
                  </a:lnTo>
                  <a:lnTo>
                    <a:pt x="1335365" y="176533"/>
                  </a:lnTo>
                  <a:lnTo>
                    <a:pt x="1369780" y="204770"/>
                  </a:lnTo>
                  <a:lnTo>
                    <a:pt x="1402043" y="234687"/>
                  </a:lnTo>
                  <a:lnTo>
                    <a:pt x="1432047" y="266200"/>
                  </a:lnTo>
                  <a:lnTo>
                    <a:pt x="1459691" y="299222"/>
                  </a:lnTo>
                  <a:lnTo>
                    <a:pt x="1484867" y="333669"/>
                  </a:lnTo>
                  <a:lnTo>
                    <a:pt x="1507473" y="369455"/>
                  </a:lnTo>
                  <a:lnTo>
                    <a:pt x="1527404" y="406493"/>
                  </a:lnTo>
                  <a:lnTo>
                    <a:pt x="1544555" y="444699"/>
                  </a:lnTo>
                  <a:lnTo>
                    <a:pt x="1558822" y="483986"/>
                  </a:lnTo>
                  <a:lnTo>
                    <a:pt x="1570101" y="524269"/>
                  </a:lnTo>
                  <a:lnTo>
                    <a:pt x="1578286" y="565463"/>
                  </a:lnTo>
                  <a:lnTo>
                    <a:pt x="1583274" y="607482"/>
                  </a:lnTo>
                  <a:lnTo>
                    <a:pt x="1584959" y="650240"/>
                  </a:lnTo>
                  <a:lnTo>
                    <a:pt x="1583274" y="692997"/>
                  </a:lnTo>
                  <a:lnTo>
                    <a:pt x="1578286" y="735016"/>
                  </a:lnTo>
                  <a:lnTo>
                    <a:pt x="1570101" y="776210"/>
                  </a:lnTo>
                  <a:lnTo>
                    <a:pt x="1558822" y="816493"/>
                  </a:lnTo>
                  <a:lnTo>
                    <a:pt x="1544555" y="855780"/>
                  </a:lnTo>
                  <a:lnTo>
                    <a:pt x="1527404" y="893986"/>
                  </a:lnTo>
                  <a:lnTo>
                    <a:pt x="1507473" y="931024"/>
                  </a:lnTo>
                  <a:lnTo>
                    <a:pt x="1484867" y="966810"/>
                  </a:lnTo>
                  <a:lnTo>
                    <a:pt x="1459691" y="1001257"/>
                  </a:lnTo>
                  <a:lnTo>
                    <a:pt x="1432047" y="1034279"/>
                  </a:lnTo>
                  <a:lnTo>
                    <a:pt x="1402043" y="1065792"/>
                  </a:lnTo>
                  <a:lnTo>
                    <a:pt x="1369780" y="1095709"/>
                  </a:lnTo>
                  <a:lnTo>
                    <a:pt x="1335365" y="1123946"/>
                  </a:lnTo>
                  <a:lnTo>
                    <a:pt x="1298901" y="1150415"/>
                  </a:lnTo>
                  <a:lnTo>
                    <a:pt x="1260494" y="1175032"/>
                  </a:lnTo>
                  <a:lnTo>
                    <a:pt x="1220247" y="1197711"/>
                  </a:lnTo>
                  <a:lnTo>
                    <a:pt x="1178264" y="1218366"/>
                  </a:lnTo>
                  <a:lnTo>
                    <a:pt x="1134652" y="1236912"/>
                  </a:lnTo>
                  <a:lnTo>
                    <a:pt x="1089513" y="1253263"/>
                  </a:lnTo>
                  <a:lnTo>
                    <a:pt x="1042952" y="1267334"/>
                  </a:lnTo>
                  <a:lnTo>
                    <a:pt x="995074" y="1279038"/>
                  </a:lnTo>
                  <a:lnTo>
                    <a:pt x="945983" y="1288290"/>
                  </a:lnTo>
                  <a:lnTo>
                    <a:pt x="895784" y="1295005"/>
                  </a:lnTo>
                  <a:lnTo>
                    <a:pt x="844582" y="1299097"/>
                  </a:lnTo>
                  <a:lnTo>
                    <a:pt x="792479" y="1300480"/>
                  </a:lnTo>
                  <a:lnTo>
                    <a:pt x="740377" y="1299097"/>
                  </a:lnTo>
                  <a:lnTo>
                    <a:pt x="689175" y="1295005"/>
                  </a:lnTo>
                  <a:lnTo>
                    <a:pt x="638976" y="1288290"/>
                  </a:lnTo>
                  <a:lnTo>
                    <a:pt x="589885" y="1279038"/>
                  </a:lnTo>
                  <a:lnTo>
                    <a:pt x="542007" y="1267334"/>
                  </a:lnTo>
                  <a:lnTo>
                    <a:pt x="495446" y="1253263"/>
                  </a:lnTo>
                  <a:lnTo>
                    <a:pt x="450307" y="1236912"/>
                  </a:lnTo>
                  <a:lnTo>
                    <a:pt x="406695" y="1218366"/>
                  </a:lnTo>
                  <a:lnTo>
                    <a:pt x="364712" y="1197711"/>
                  </a:lnTo>
                  <a:lnTo>
                    <a:pt x="324465" y="1175032"/>
                  </a:lnTo>
                  <a:lnTo>
                    <a:pt x="286058" y="1150415"/>
                  </a:lnTo>
                  <a:lnTo>
                    <a:pt x="249594" y="1123946"/>
                  </a:lnTo>
                  <a:lnTo>
                    <a:pt x="215179" y="1095709"/>
                  </a:lnTo>
                  <a:lnTo>
                    <a:pt x="182916" y="1065792"/>
                  </a:lnTo>
                  <a:lnTo>
                    <a:pt x="152912" y="1034279"/>
                  </a:lnTo>
                  <a:lnTo>
                    <a:pt x="125268" y="1001257"/>
                  </a:lnTo>
                  <a:lnTo>
                    <a:pt x="100092" y="966810"/>
                  </a:lnTo>
                  <a:lnTo>
                    <a:pt x="77486" y="931024"/>
                  </a:lnTo>
                  <a:lnTo>
                    <a:pt x="57555" y="893986"/>
                  </a:lnTo>
                  <a:lnTo>
                    <a:pt x="40404" y="855780"/>
                  </a:lnTo>
                  <a:lnTo>
                    <a:pt x="26137" y="816493"/>
                  </a:lnTo>
                  <a:lnTo>
                    <a:pt x="14858" y="776210"/>
                  </a:lnTo>
                  <a:lnTo>
                    <a:pt x="6673" y="735016"/>
                  </a:lnTo>
                  <a:lnTo>
                    <a:pt x="1685" y="692997"/>
                  </a:lnTo>
                  <a:lnTo>
                    <a:pt x="0" y="650240"/>
                  </a:lnTo>
                  <a:close/>
                </a:path>
              </a:pathLst>
            </a:custGeom>
            <a:ln w="30480">
              <a:solidFill>
                <a:srgbClr val="F1DCDB"/>
              </a:solidFill>
            </a:ln>
          </p:spPr>
          <p:txBody>
            <a:bodyPr wrap="square" lIns="0" tIns="0" rIns="0" bIns="0" rtlCol="0"/>
            <a:lstStyle/>
            <a:p>
              <a:endParaRPr sz="1600">
                <a:latin typeface="TT Commons" panose="02000506040000020004" pitchFamily="50" charset="0"/>
              </a:endParaRPr>
            </a:p>
          </p:txBody>
        </p:sp>
      </p:grpSp>
      <p:sp>
        <p:nvSpPr>
          <p:cNvPr id="21" name="object 21"/>
          <p:cNvSpPr txBox="1"/>
          <p:nvPr/>
        </p:nvSpPr>
        <p:spPr>
          <a:xfrm>
            <a:off x="6942137" y="3764474"/>
            <a:ext cx="1254124" cy="505267"/>
          </a:xfrm>
          <a:prstGeom prst="rect">
            <a:avLst/>
          </a:prstGeom>
        </p:spPr>
        <p:txBody>
          <a:bodyPr vert="horz" wrap="square" lIns="0" tIns="12700" rIns="0" bIns="0" rtlCol="0">
            <a:spAutoFit/>
          </a:bodyPr>
          <a:lstStyle/>
          <a:p>
            <a:pPr marL="12700" marR="5080" indent="12700" algn="ctr">
              <a:lnSpc>
                <a:spcPct val="100000"/>
              </a:lnSpc>
              <a:spcBef>
                <a:spcPts val="100"/>
              </a:spcBef>
            </a:pPr>
            <a:r>
              <a:rPr lang="es-ES" sz="1600" b="1" spc="-5" dirty="0" smtClean="0">
                <a:solidFill>
                  <a:srgbClr val="FFFFFF"/>
                </a:solidFill>
                <a:latin typeface="TT Commons" panose="02000506040000020004" pitchFamily="50" charset="0"/>
                <a:cs typeface="Carlito"/>
              </a:rPr>
              <a:t>A</a:t>
            </a:r>
            <a:r>
              <a:rPr sz="1600" b="1" spc="-5" dirty="0" err="1" smtClean="0">
                <a:solidFill>
                  <a:srgbClr val="FFFFFF"/>
                </a:solidFill>
                <a:latin typeface="TT Commons" panose="02000506040000020004" pitchFamily="50" charset="0"/>
                <a:cs typeface="Carlito"/>
              </a:rPr>
              <a:t>nti</a:t>
            </a:r>
            <a:r>
              <a:rPr sz="1600" b="1" spc="-5" dirty="0" smtClean="0">
                <a:solidFill>
                  <a:srgbClr val="FFFFFF"/>
                </a:solidFill>
                <a:latin typeface="TT Commons" panose="02000506040000020004" pitchFamily="50" charset="0"/>
                <a:cs typeface="Carlito"/>
              </a:rPr>
              <a:t>-  </a:t>
            </a:r>
            <a:r>
              <a:rPr sz="1600" b="1" spc="20" dirty="0" smtClean="0">
                <a:solidFill>
                  <a:srgbClr val="FFFFFF"/>
                </a:solidFill>
                <a:latin typeface="TT Commons" panose="02000506040000020004" pitchFamily="50" charset="0"/>
                <a:cs typeface="Carlito"/>
              </a:rPr>
              <a:t>i</a:t>
            </a:r>
            <a:r>
              <a:rPr sz="1600" b="1" dirty="0" smtClean="0">
                <a:solidFill>
                  <a:srgbClr val="FFFFFF"/>
                </a:solidFill>
                <a:latin typeface="TT Commons" panose="02000506040000020004" pitchFamily="50" charset="0"/>
                <a:cs typeface="Carlito"/>
              </a:rPr>
              <a:t>n</a:t>
            </a:r>
            <a:r>
              <a:rPr sz="1600" b="1" spc="15" dirty="0" smtClean="0">
                <a:solidFill>
                  <a:srgbClr val="FFFFFF"/>
                </a:solidFill>
                <a:latin typeface="TT Commons" panose="02000506040000020004" pitchFamily="50" charset="0"/>
                <a:cs typeface="Carlito"/>
              </a:rPr>
              <a:t>f</a:t>
            </a:r>
            <a:r>
              <a:rPr sz="1600" b="1" spc="20" dirty="0" smtClean="0">
                <a:solidFill>
                  <a:srgbClr val="FFFFFF"/>
                </a:solidFill>
                <a:latin typeface="TT Commons" panose="02000506040000020004" pitchFamily="50" charset="0"/>
                <a:cs typeface="Carlito"/>
              </a:rPr>
              <a:t>l</a:t>
            </a:r>
            <a:r>
              <a:rPr sz="1600" b="1" spc="-35" dirty="0" smtClean="0">
                <a:solidFill>
                  <a:srgbClr val="FFFFFF"/>
                </a:solidFill>
                <a:latin typeface="TT Commons" panose="02000506040000020004" pitchFamily="50" charset="0"/>
                <a:cs typeface="Carlito"/>
              </a:rPr>
              <a:t>a</a:t>
            </a:r>
            <a:r>
              <a:rPr sz="1600" b="1" spc="-20" dirty="0" smtClean="0">
                <a:solidFill>
                  <a:srgbClr val="FFFFFF"/>
                </a:solidFill>
                <a:latin typeface="TT Commons" panose="02000506040000020004" pitchFamily="50" charset="0"/>
                <a:cs typeface="Carlito"/>
              </a:rPr>
              <a:t>mm</a:t>
            </a:r>
            <a:r>
              <a:rPr sz="1600" b="1" spc="-35" dirty="0" smtClean="0">
                <a:solidFill>
                  <a:srgbClr val="FFFFFF"/>
                </a:solidFill>
                <a:latin typeface="TT Commons" panose="02000506040000020004" pitchFamily="50" charset="0"/>
                <a:cs typeface="Carlito"/>
              </a:rPr>
              <a:t>a</a:t>
            </a:r>
            <a:r>
              <a:rPr sz="1600" b="1" spc="-20" dirty="0" smtClean="0">
                <a:solidFill>
                  <a:srgbClr val="FFFFFF"/>
                </a:solidFill>
                <a:latin typeface="TT Commons" panose="02000506040000020004" pitchFamily="50" charset="0"/>
                <a:cs typeface="Carlito"/>
              </a:rPr>
              <a:t>t</a:t>
            </a:r>
            <a:r>
              <a:rPr sz="1600" b="1" spc="-5" dirty="0" smtClean="0">
                <a:solidFill>
                  <a:srgbClr val="FFFFFF"/>
                </a:solidFill>
                <a:latin typeface="TT Commons" panose="02000506040000020004" pitchFamily="50" charset="0"/>
                <a:cs typeface="Carlito"/>
              </a:rPr>
              <a:t>o</a:t>
            </a:r>
            <a:r>
              <a:rPr sz="1600" b="1" spc="-30" dirty="0" smtClean="0">
                <a:solidFill>
                  <a:srgbClr val="FFFFFF"/>
                </a:solidFill>
                <a:latin typeface="TT Commons" panose="02000506040000020004" pitchFamily="50" charset="0"/>
                <a:cs typeface="Carlito"/>
              </a:rPr>
              <a:t>r</a:t>
            </a:r>
            <a:r>
              <a:rPr sz="1600" b="1" spc="-10" dirty="0" smtClean="0">
                <a:solidFill>
                  <a:srgbClr val="FFFFFF"/>
                </a:solidFill>
                <a:latin typeface="TT Commons" panose="02000506040000020004" pitchFamily="50" charset="0"/>
                <a:cs typeface="Carlito"/>
              </a:rPr>
              <a:t>y</a:t>
            </a:r>
            <a:endParaRPr sz="1600" dirty="0">
              <a:latin typeface="TT Commons" panose="02000506040000020004" pitchFamily="50" charset="0"/>
              <a:cs typeface="Carlito"/>
            </a:endParaRPr>
          </a:p>
        </p:txBody>
      </p:sp>
      <p:sp>
        <p:nvSpPr>
          <p:cNvPr id="2" name="Rectángulo 1"/>
          <p:cNvSpPr/>
          <p:nvPr/>
        </p:nvSpPr>
        <p:spPr>
          <a:xfrm>
            <a:off x="5142523" y="1395324"/>
            <a:ext cx="3671277" cy="923330"/>
          </a:xfrm>
          <a:prstGeom prst="rect">
            <a:avLst/>
          </a:prstGeom>
        </p:spPr>
        <p:txBody>
          <a:bodyPr wrap="square">
            <a:spAutoFit/>
          </a:bodyPr>
          <a:lstStyle/>
          <a:p>
            <a:r>
              <a:rPr lang="en-US" dirty="0"/>
              <a:t>The </a:t>
            </a:r>
            <a:r>
              <a:rPr lang="en-US" dirty="0" err="1"/>
              <a:t>Despigmen</a:t>
            </a:r>
            <a:r>
              <a:rPr lang="en-US" dirty="0"/>
              <a:t> P3 formula is based on this concept, using effective ingredients: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12800" y="495300"/>
            <a:ext cx="2642871" cy="296235"/>
          </a:xfrm>
          <a:prstGeom prst="rect">
            <a:avLst/>
          </a:prstGeom>
        </p:spPr>
        <p:txBody>
          <a:bodyPr vert="horz" wrap="square" lIns="0" tIns="11430" rIns="0" bIns="0" rtlCol="0">
            <a:spAutoFit/>
          </a:bodyPr>
          <a:lstStyle/>
          <a:p>
            <a:pPr marL="12700">
              <a:lnSpc>
                <a:spcPct val="100000"/>
              </a:lnSpc>
              <a:spcBef>
                <a:spcPts val="90"/>
              </a:spcBef>
            </a:pPr>
            <a:r>
              <a:rPr lang="es-ES" spc="-10" dirty="0" smtClean="0"/>
              <a:t>ACTIVE SUBSTANCES</a:t>
            </a:r>
            <a:endParaRPr spc="-5" dirty="0"/>
          </a:p>
        </p:txBody>
      </p:sp>
      <p:sp>
        <p:nvSpPr>
          <p:cNvPr id="25" name="object 8"/>
          <p:cNvSpPr txBox="1"/>
          <p:nvPr/>
        </p:nvSpPr>
        <p:spPr>
          <a:xfrm>
            <a:off x="660400" y="1104900"/>
            <a:ext cx="8229600" cy="673100"/>
          </a:xfrm>
          <a:prstGeom prst="rect">
            <a:avLst/>
          </a:prstGeom>
        </p:spPr>
        <p:txBody>
          <a:bodyPr vert="horz" wrap="square" lIns="0" tIns="24765" rIns="0" bIns="0" rtlCol="0">
            <a:spAutoFit/>
          </a:bodyPr>
          <a:lstStyle/>
          <a:p>
            <a:pPr marL="358140" marR="5080" indent="-346075" algn="just">
              <a:lnSpc>
                <a:spcPts val="1680"/>
              </a:lnSpc>
              <a:spcBef>
                <a:spcPts val="195"/>
              </a:spcBef>
            </a:pPr>
            <a:r>
              <a:rPr sz="1600" spc="-25" dirty="0">
                <a:solidFill>
                  <a:srgbClr val="585858"/>
                </a:solidFill>
                <a:latin typeface="TT Commons" panose="02000506040000020004" pitchFamily="50" charset="0"/>
                <a:cs typeface="Carlito"/>
              </a:rPr>
              <a:t>Hydroquinone </a:t>
            </a:r>
            <a:r>
              <a:rPr sz="1600" spc="-10" dirty="0">
                <a:solidFill>
                  <a:srgbClr val="585858"/>
                </a:solidFill>
                <a:latin typeface="TT Commons" panose="02000506040000020004" pitchFamily="50" charset="0"/>
                <a:cs typeface="Carlito"/>
              </a:rPr>
              <a:t>has </a:t>
            </a:r>
            <a:r>
              <a:rPr sz="1600" spc="-15" dirty="0">
                <a:solidFill>
                  <a:srgbClr val="585858"/>
                </a:solidFill>
                <a:latin typeface="TT Commons" panose="02000506040000020004" pitchFamily="50" charset="0"/>
                <a:cs typeface="Carlito"/>
              </a:rPr>
              <a:t>been </a:t>
            </a:r>
            <a:r>
              <a:rPr sz="1600" spc="-30" dirty="0">
                <a:solidFill>
                  <a:srgbClr val="585858"/>
                </a:solidFill>
                <a:latin typeface="TT Commons" panose="02000506040000020004" pitchFamily="50" charset="0"/>
                <a:cs typeface="Carlito"/>
              </a:rPr>
              <a:t>prohibited </a:t>
            </a:r>
            <a:r>
              <a:rPr sz="1600" spc="-10" dirty="0">
                <a:solidFill>
                  <a:srgbClr val="585858"/>
                </a:solidFill>
                <a:latin typeface="TT Commons" panose="02000506040000020004" pitchFamily="50" charset="0"/>
                <a:cs typeface="Carlito"/>
              </a:rPr>
              <a:t>in </a:t>
            </a:r>
            <a:r>
              <a:rPr sz="1600" spc="-15" dirty="0">
                <a:solidFill>
                  <a:srgbClr val="585858"/>
                </a:solidFill>
                <a:latin typeface="TT Commons" panose="02000506040000020004" pitchFamily="50" charset="0"/>
                <a:cs typeface="Carlito"/>
              </a:rPr>
              <a:t>cosmetic </a:t>
            </a:r>
            <a:r>
              <a:rPr sz="1600" spc="-25" dirty="0">
                <a:solidFill>
                  <a:srgbClr val="585858"/>
                </a:solidFill>
                <a:latin typeface="TT Commons" panose="02000506040000020004" pitchFamily="50" charset="0"/>
                <a:cs typeface="Carlito"/>
              </a:rPr>
              <a:t>products </a:t>
            </a:r>
            <a:r>
              <a:rPr sz="1600" spc="-10" dirty="0">
                <a:solidFill>
                  <a:srgbClr val="585858"/>
                </a:solidFill>
                <a:latin typeface="TT Commons" panose="02000506040000020004" pitchFamily="50" charset="0"/>
                <a:cs typeface="Carlito"/>
              </a:rPr>
              <a:t>in </a:t>
            </a:r>
            <a:r>
              <a:rPr sz="1600" spc="-30" dirty="0">
                <a:solidFill>
                  <a:srgbClr val="585858"/>
                </a:solidFill>
                <a:latin typeface="TT Commons" panose="02000506040000020004" pitchFamily="50" charset="0"/>
                <a:cs typeface="Carlito"/>
              </a:rPr>
              <a:t>Europe </a:t>
            </a:r>
            <a:r>
              <a:rPr sz="1600" spc="-20" dirty="0">
                <a:solidFill>
                  <a:srgbClr val="585858"/>
                </a:solidFill>
                <a:latin typeface="TT Commons" panose="02000506040000020004" pitchFamily="50" charset="0"/>
                <a:cs typeface="Carlito"/>
              </a:rPr>
              <a:t>because </a:t>
            </a:r>
            <a:r>
              <a:rPr sz="1600" spc="-30" dirty="0">
                <a:solidFill>
                  <a:srgbClr val="585858"/>
                </a:solidFill>
                <a:latin typeface="TT Commons" panose="02000506040000020004" pitchFamily="50" charset="0"/>
                <a:cs typeface="Carlito"/>
              </a:rPr>
              <a:t>of </a:t>
            </a:r>
            <a:r>
              <a:rPr sz="1600" spc="-10" dirty="0">
                <a:solidFill>
                  <a:srgbClr val="585858"/>
                </a:solidFill>
                <a:latin typeface="TT Commons" panose="02000506040000020004" pitchFamily="50" charset="0"/>
                <a:cs typeface="Carlito"/>
              </a:rPr>
              <a:t>its </a:t>
            </a:r>
            <a:r>
              <a:rPr sz="1600" spc="-25" dirty="0">
                <a:solidFill>
                  <a:srgbClr val="585858"/>
                </a:solidFill>
                <a:latin typeface="TT Commons" panose="02000506040000020004" pitchFamily="50" charset="0"/>
                <a:cs typeface="Carlito"/>
              </a:rPr>
              <a:t>adverse </a:t>
            </a:r>
            <a:r>
              <a:rPr sz="1600" spc="-35" dirty="0">
                <a:solidFill>
                  <a:srgbClr val="585858"/>
                </a:solidFill>
                <a:latin typeface="TT Commons" panose="02000506040000020004" pitchFamily="50" charset="0"/>
                <a:cs typeface="Carlito"/>
              </a:rPr>
              <a:t>effects.  </a:t>
            </a:r>
            <a:r>
              <a:rPr sz="1600" spc="-25" dirty="0">
                <a:solidFill>
                  <a:srgbClr val="585858"/>
                </a:solidFill>
                <a:latin typeface="TT Commons" panose="02000506040000020004" pitchFamily="50" charset="0"/>
                <a:cs typeface="Carlito"/>
              </a:rPr>
              <a:t>Steroids </a:t>
            </a:r>
            <a:r>
              <a:rPr sz="1600" spc="-5" dirty="0">
                <a:solidFill>
                  <a:srgbClr val="585858"/>
                </a:solidFill>
                <a:latin typeface="TT Commons" panose="02000506040000020004" pitchFamily="50" charset="0"/>
                <a:cs typeface="Carlito"/>
              </a:rPr>
              <a:t>are </a:t>
            </a:r>
            <a:r>
              <a:rPr sz="1600" spc="-20" dirty="0">
                <a:solidFill>
                  <a:srgbClr val="585858"/>
                </a:solidFill>
                <a:latin typeface="TT Commons" panose="02000506040000020004" pitchFamily="50" charset="0"/>
                <a:cs typeface="Carlito"/>
              </a:rPr>
              <a:t>also</a:t>
            </a:r>
            <a:r>
              <a:rPr sz="1600" spc="285" dirty="0">
                <a:solidFill>
                  <a:srgbClr val="585858"/>
                </a:solidFill>
                <a:latin typeface="TT Commons" panose="02000506040000020004" pitchFamily="50" charset="0"/>
                <a:cs typeface="Carlito"/>
              </a:rPr>
              <a:t> </a:t>
            </a:r>
            <a:r>
              <a:rPr sz="1600" spc="-30" dirty="0">
                <a:solidFill>
                  <a:srgbClr val="585858"/>
                </a:solidFill>
                <a:latin typeface="TT Commons" panose="02000506040000020004" pitchFamily="50" charset="0"/>
                <a:cs typeface="Carlito"/>
              </a:rPr>
              <a:t>prohibited </a:t>
            </a:r>
            <a:r>
              <a:rPr sz="1600" spc="-15" dirty="0">
                <a:solidFill>
                  <a:srgbClr val="585858"/>
                </a:solidFill>
                <a:latin typeface="TT Commons" panose="02000506040000020004" pitchFamily="50" charset="0"/>
                <a:cs typeface="Carlito"/>
              </a:rPr>
              <a:t>in </a:t>
            </a:r>
            <a:r>
              <a:rPr sz="1600" spc="-25" dirty="0">
                <a:solidFill>
                  <a:srgbClr val="585858"/>
                </a:solidFill>
                <a:latin typeface="TT Commons" panose="02000506040000020004" pitchFamily="50" charset="0"/>
                <a:cs typeface="Carlito"/>
              </a:rPr>
              <a:t>cosmetic </a:t>
            </a:r>
            <a:r>
              <a:rPr sz="1600" spc="-20" dirty="0">
                <a:solidFill>
                  <a:srgbClr val="585858"/>
                </a:solidFill>
                <a:latin typeface="TT Commons" panose="02000506040000020004" pitchFamily="50" charset="0"/>
                <a:cs typeface="Carlito"/>
              </a:rPr>
              <a:t>formulations  </a:t>
            </a:r>
            <a:r>
              <a:rPr sz="1600" spc="-35" dirty="0">
                <a:solidFill>
                  <a:srgbClr val="585858"/>
                </a:solidFill>
                <a:latin typeface="TT Commons" panose="02000506040000020004" pitchFamily="50" charset="0"/>
                <a:cs typeface="Carlito"/>
              </a:rPr>
              <a:t>because </a:t>
            </a:r>
            <a:r>
              <a:rPr sz="1600" spc="-15" dirty="0">
                <a:solidFill>
                  <a:srgbClr val="585858"/>
                </a:solidFill>
                <a:latin typeface="TT Commons" panose="02000506040000020004" pitchFamily="50" charset="0"/>
                <a:cs typeface="Carlito"/>
              </a:rPr>
              <a:t>they can </a:t>
            </a:r>
            <a:r>
              <a:rPr sz="1600" spc="-20" dirty="0">
                <a:solidFill>
                  <a:srgbClr val="585858"/>
                </a:solidFill>
                <a:latin typeface="TT Commons" panose="02000506040000020004" pitchFamily="50" charset="0"/>
                <a:cs typeface="Carlito"/>
              </a:rPr>
              <a:t>cause  </a:t>
            </a:r>
            <a:r>
              <a:rPr sz="1600" spc="-30" dirty="0">
                <a:solidFill>
                  <a:srgbClr val="585858"/>
                </a:solidFill>
                <a:latin typeface="TT Commons" panose="02000506040000020004" pitchFamily="50" charset="0"/>
                <a:cs typeface="Carlito"/>
              </a:rPr>
              <a:t>long-term  </a:t>
            </a:r>
            <a:r>
              <a:rPr sz="1600" spc="-5" dirty="0">
                <a:solidFill>
                  <a:srgbClr val="585858"/>
                </a:solidFill>
                <a:latin typeface="TT Commons" panose="02000506040000020004" pitchFamily="50" charset="0"/>
                <a:cs typeface="Carlito"/>
              </a:rPr>
              <a:t>reactions</a:t>
            </a:r>
            <a:r>
              <a:rPr sz="1600" spc="-9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as</a:t>
            </a:r>
            <a:r>
              <a:rPr sz="1600" spc="-9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are</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some</a:t>
            </a:r>
            <a:r>
              <a:rPr sz="1600" spc="-8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retinoids,</a:t>
            </a:r>
            <a:r>
              <a:rPr sz="1600" spc="-14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such</a:t>
            </a:r>
            <a:r>
              <a:rPr sz="1600" spc="-12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as</a:t>
            </a:r>
            <a:r>
              <a:rPr sz="1600" spc="-9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retinoic</a:t>
            </a:r>
            <a:r>
              <a:rPr sz="1600" spc="-6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acid.</a:t>
            </a:r>
            <a:endParaRPr sz="1600" dirty="0">
              <a:latin typeface="TT Commons" panose="02000506040000020004" pitchFamily="50" charset="0"/>
              <a:cs typeface="Carlito"/>
            </a:endParaRPr>
          </a:p>
        </p:txBody>
      </p:sp>
      <p:sp>
        <p:nvSpPr>
          <p:cNvPr id="26" name="object 9"/>
          <p:cNvSpPr txBox="1"/>
          <p:nvPr/>
        </p:nvSpPr>
        <p:spPr>
          <a:xfrm>
            <a:off x="812800" y="2012577"/>
            <a:ext cx="8077200" cy="257763"/>
          </a:xfrm>
          <a:prstGeom prst="rect">
            <a:avLst/>
          </a:prstGeom>
        </p:spPr>
        <p:txBody>
          <a:bodyPr vert="horz" wrap="square" lIns="0" tIns="11430" rIns="0" bIns="0" rtlCol="0">
            <a:spAutoFit/>
          </a:bodyPr>
          <a:lstStyle/>
          <a:p>
            <a:pPr marL="12700">
              <a:lnSpc>
                <a:spcPct val="100000"/>
              </a:lnSpc>
              <a:spcBef>
                <a:spcPts val="90"/>
              </a:spcBef>
            </a:pPr>
            <a:r>
              <a:rPr sz="1600" b="1" spc="-10" dirty="0">
                <a:solidFill>
                  <a:srgbClr val="585858"/>
                </a:solidFill>
                <a:latin typeface="TT Commons" panose="02000506040000020004" pitchFamily="50" charset="0"/>
                <a:cs typeface="Carlito"/>
              </a:rPr>
              <a:t>Despigmen</a:t>
            </a:r>
            <a:r>
              <a:rPr sz="1600" b="1" spc="-65" dirty="0">
                <a:solidFill>
                  <a:srgbClr val="585858"/>
                </a:solidFill>
                <a:latin typeface="TT Commons" panose="02000506040000020004" pitchFamily="50" charset="0"/>
                <a:cs typeface="Carlito"/>
              </a:rPr>
              <a:t> </a:t>
            </a:r>
            <a:r>
              <a:rPr sz="1600" b="1" spc="-20" dirty="0">
                <a:solidFill>
                  <a:srgbClr val="585858"/>
                </a:solidFill>
                <a:latin typeface="TT Commons" panose="02000506040000020004" pitchFamily="50" charset="0"/>
                <a:cs typeface="Carlito"/>
              </a:rPr>
              <a:t>is</a:t>
            </a:r>
            <a:r>
              <a:rPr sz="1600" b="1" spc="-100"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based</a:t>
            </a:r>
            <a:r>
              <a:rPr sz="1600" b="1" spc="-60"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on</a:t>
            </a:r>
            <a:r>
              <a:rPr sz="1600" b="1" spc="-60"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the</a:t>
            </a:r>
            <a:r>
              <a:rPr sz="1600" b="1" spc="-90"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Kligman</a:t>
            </a:r>
            <a:r>
              <a:rPr sz="1600" b="1" spc="-140" dirty="0">
                <a:solidFill>
                  <a:srgbClr val="585858"/>
                </a:solidFill>
                <a:latin typeface="TT Commons" panose="02000506040000020004" pitchFamily="50" charset="0"/>
                <a:cs typeface="Carlito"/>
              </a:rPr>
              <a:t> </a:t>
            </a:r>
            <a:r>
              <a:rPr sz="1600" b="1" spc="-20" dirty="0">
                <a:solidFill>
                  <a:srgbClr val="585858"/>
                </a:solidFill>
                <a:latin typeface="TT Commons" panose="02000506040000020004" pitchFamily="50" charset="0"/>
                <a:cs typeface="Carlito"/>
              </a:rPr>
              <a:t>triad</a:t>
            </a:r>
            <a:r>
              <a:rPr sz="1600" b="1" spc="-60" dirty="0">
                <a:solidFill>
                  <a:srgbClr val="585858"/>
                </a:solidFill>
                <a:latin typeface="TT Commons" panose="02000506040000020004" pitchFamily="50" charset="0"/>
                <a:cs typeface="Carlito"/>
              </a:rPr>
              <a:t> </a:t>
            </a:r>
            <a:r>
              <a:rPr sz="1600" b="1" spc="10" dirty="0">
                <a:solidFill>
                  <a:srgbClr val="585858"/>
                </a:solidFill>
                <a:latin typeface="TT Commons" panose="02000506040000020004" pitchFamily="50" charset="0"/>
                <a:cs typeface="Carlito"/>
              </a:rPr>
              <a:t>but</a:t>
            </a:r>
            <a:r>
              <a:rPr sz="1600" b="1" spc="-110"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uses</a:t>
            </a:r>
            <a:r>
              <a:rPr sz="1600" b="1" spc="-100" dirty="0">
                <a:solidFill>
                  <a:srgbClr val="585858"/>
                </a:solidFill>
                <a:latin typeface="TT Commons" panose="02000506040000020004" pitchFamily="50" charset="0"/>
                <a:cs typeface="Carlito"/>
              </a:rPr>
              <a:t> </a:t>
            </a:r>
            <a:r>
              <a:rPr sz="1600" b="1" spc="-15" dirty="0">
                <a:solidFill>
                  <a:srgbClr val="585858"/>
                </a:solidFill>
                <a:latin typeface="TT Commons" panose="02000506040000020004" pitchFamily="50" charset="0"/>
                <a:cs typeface="Carlito"/>
              </a:rPr>
              <a:t>different</a:t>
            </a:r>
            <a:r>
              <a:rPr sz="1600" b="1" spc="-105" dirty="0">
                <a:solidFill>
                  <a:srgbClr val="585858"/>
                </a:solidFill>
                <a:latin typeface="TT Commons" panose="02000506040000020004" pitchFamily="50" charset="0"/>
                <a:cs typeface="Carlito"/>
              </a:rPr>
              <a:t> </a:t>
            </a:r>
            <a:r>
              <a:rPr sz="1600" b="1" spc="-15" dirty="0">
                <a:solidFill>
                  <a:srgbClr val="585858"/>
                </a:solidFill>
                <a:latin typeface="TT Commons" panose="02000506040000020004" pitchFamily="50" charset="0"/>
                <a:cs typeface="Carlito"/>
              </a:rPr>
              <a:t>active</a:t>
            </a:r>
            <a:r>
              <a:rPr sz="1600" b="1" spc="-90" dirty="0">
                <a:solidFill>
                  <a:srgbClr val="585858"/>
                </a:solidFill>
                <a:latin typeface="TT Commons" panose="02000506040000020004" pitchFamily="50" charset="0"/>
                <a:cs typeface="Carlito"/>
              </a:rPr>
              <a:t> </a:t>
            </a:r>
            <a:r>
              <a:rPr sz="1600" b="1" spc="-25" dirty="0">
                <a:solidFill>
                  <a:srgbClr val="585858"/>
                </a:solidFill>
                <a:latin typeface="TT Commons" panose="02000506040000020004" pitchFamily="50" charset="0"/>
                <a:cs typeface="Carlito"/>
              </a:rPr>
              <a:t>ingredients:</a:t>
            </a:r>
            <a:endParaRPr sz="1600" dirty="0">
              <a:latin typeface="TT Commons" panose="02000506040000020004" pitchFamily="50" charset="0"/>
              <a:cs typeface="Carlito"/>
            </a:endParaRPr>
          </a:p>
        </p:txBody>
      </p:sp>
      <p:graphicFrame>
        <p:nvGraphicFramePr>
          <p:cNvPr id="27" name="object 10"/>
          <p:cNvGraphicFramePr>
            <a:graphicFrameLocks noGrp="1"/>
          </p:cNvGraphicFramePr>
          <p:nvPr>
            <p:extLst>
              <p:ext uri="{D42A27DB-BD31-4B8C-83A1-F6EECF244321}">
                <p14:modId xmlns:p14="http://schemas.microsoft.com/office/powerpoint/2010/main" val="4022333869"/>
              </p:ext>
            </p:extLst>
          </p:nvPr>
        </p:nvGraphicFramePr>
        <p:xfrm>
          <a:off x="709294" y="2751138"/>
          <a:ext cx="8180706" cy="1899600"/>
        </p:xfrm>
        <a:graphic>
          <a:graphicData uri="http://schemas.openxmlformats.org/drawingml/2006/table">
            <a:tbl>
              <a:tblPr firstRow="1" bandRow="1">
                <a:tableStyleId>{2D5ABB26-0587-4C30-8999-92F81FD0307C}</a:tableStyleId>
              </a:tblPr>
              <a:tblGrid>
                <a:gridCol w="3142588">
                  <a:extLst>
                    <a:ext uri="{9D8B030D-6E8A-4147-A177-3AD203B41FA5}">
                      <a16:colId xmlns:a16="http://schemas.microsoft.com/office/drawing/2014/main" val="20000"/>
                    </a:ext>
                  </a:extLst>
                </a:gridCol>
                <a:gridCol w="2361098">
                  <a:extLst>
                    <a:ext uri="{9D8B030D-6E8A-4147-A177-3AD203B41FA5}">
                      <a16:colId xmlns:a16="http://schemas.microsoft.com/office/drawing/2014/main" val="20001"/>
                    </a:ext>
                  </a:extLst>
                </a:gridCol>
                <a:gridCol w="2677020">
                  <a:extLst>
                    <a:ext uri="{9D8B030D-6E8A-4147-A177-3AD203B41FA5}">
                      <a16:colId xmlns:a16="http://schemas.microsoft.com/office/drawing/2014/main" val="20002"/>
                    </a:ext>
                  </a:extLst>
                </a:gridCol>
              </a:tblGrid>
              <a:tr h="574039">
                <a:tc>
                  <a:txBody>
                    <a:bodyPr/>
                    <a:lstStyle/>
                    <a:p>
                      <a:pPr marL="236220">
                        <a:lnSpc>
                          <a:spcPct val="100000"/>
                        </a:lnSpc>
                        <a:spcBef>
                          <a:spcPts val="204"/>
                        </a:spcBef>
                      </a:pPr>
                      <a:r>
                        <a:rPr sz="1600" b="1" spc="-10" dirty="0">
                          <a:solidFill>
                            <a:srgbClr val="585858"/>
                          </a:solidFill>
                          <a:latin typeface="TT Commons" panose="02000506040000020004" pitchFamily="50" charset="0"/>
                          <a:cs typeface="Carlito"/>
                        </a:rPr>
                        <a:t>Interfere </a:t>
                      </a:r>
                      <a:r>
                        <a:rPr sz="1600" b="1" spc="-30" dirty="0">
                          <a:solidFill>
                            <a:srgbClr val="585858"/>
                          </a:solidFill>
                          <a:latin typeface="TT Commons" panose="02000506040000020004" pitchFamily="50" charset="0"/>
                          <a:cs typeface="Carlito"/>
                        </a:rPr>
                        <a:t>with</a:t>
                      </a:r>
                      <a:r>
                        <a:rPr sz="1600" b="1" spc="-160" dirty="0">
                          <a:solidFill>
                            <a:srgbClr val="585858"/>
                          </a:solidFill>
                          <a:latin typeface="TT Commons" panose="02000506040000020004" pitchFamily="50" charset="0"/>
                          <a:cs typeface="Carlito"/>
                        </a:rPr>
                        <a:t> </a:t>
                      </a:r>
                      <a:r>
                        <a:rPr sz="1600" b="1" spc="-15" dirty="0" err="1" smtClean="0">
                          <a:solidFill>
                            <a:srgbClr val="585858"/>
                          </a:solidFill>
                          <a:latin typeface="TT Commons" panose="02000506040000020004" pitchFamily="50" charset="0"/>
                          <a:cs typeface="Carlito"/>
                        </a:rPr>
                        <a:t>melanogene</a:t>
                      </a:r>
                      <a:r>
                        <a:rPr lang="es-ES" sz="1600" b="1" spc="-15" dirty="0" smtClean="0">
                          <a:solidFill>
                            <a:srgbClr val="585858"/>
                          </a:solidFill>
                          <a:latin typeface="TT Commons" panose="02000506040000020004" pitchFamily="50" charset="0"/>
                          <a:cs typeface="Carlito"/>
                        </a:rPr>
                        <a:t>s</a:t>
                      </a:r>
                      <a:r>
                        <a:rPr sz="1600" b="1" spc="-15" dirty="0" smtClean="0">
                          <a:solidFill>
                            <a:srgbClr val="585858"/>
                          </a:solidFill>
                          <a:latin typeface="TT Commons" panose="02000506040000020004" pitchFamily="50" charset="0"/>
                          <a:cs typeface="Carlito"/>
                        </a:rPr>
                        <a:t>is</a:t>
                      </a:r>
                      <a:endParaRPr sz="1600" dirty="0">
                        <a:latin typeface="TT Commons" panose="02000506040000020004" pitchFamily="50" charset="0"/>
                        <a:cs typeface="Carlito"/>
                      </a:endParaRPr>
                    </a:p>
                  </a:txBody>
                  <a:tcPr marL="0" marR="0" marT="26034" marB="0">
                    <a:lnL w="38100">
                      <a:solidFill>
                        <a:srgbClr val="F1DCDB"/>
                      </a:solidFill>
                      <a:prstDash val="solid"/>
                    </a:lnL>
                    <a:lnR w="28575">
                      <a:solidFill>
                        <a:srgbClr val="F1DCDB"/>
                      </a:solidFill>
                      <a:prstDash val="solid"/>
                    </a:lnR>
                    <a:lnT w="38100">
                      <a:solidFill>
                        <a:srgbClr val="F1DCDB"/>
                      </a:solidFill>
                      <a:prstDash val="solid"/>
                    </a:lnT>
                    <a:lnB w="28575">
                      <a:solidFill>
                        <a:srgbClr val="F1DCDB"/>
                      </a:solidFill>
                      <a:prstDash val="solid"/>
                    </a:lnB>
                  </a:tcPr>
                </a:tc>
                <a:tc>
                  <a:txBody>
                    <a:bodyPr/>
                    <a:lstStyle/>
                    <a:p>
                      <a:pPr marL="560070">
                        <a:lnSpc>
                          <a:spcPct val="100000"/>
                        </a:lnSpc>
                        <a:spcBef>
                          <a:spcPts val="1185"/>
                        </a:spcBef>
                      </a:pPr>
                      <a:r>
                        <a:rPr sz="1600" b="1" spc="-15" dirty="0">
                          <a:solidFill>
                            <a:srgbClr val="585858"/>
                          </a:solidFill>
                          <a:latin typeface="TT Commons" panose="02000506040000020004" pitchFamily="50" charset="0"/>
                          <a:cs typeface="Carlito"/>
                        </a:rPr>
                        <a:t>Keratolytic</a:t>
                      </a:r>
                      <a:endParaRPr sz="1600">
                        <a:latin typeface="TT Commons" panose="02000506040000020004" pitchFamily="50" charset="0"/>
                        <a:cs typeface="Carlito"/>
                      </a:endParaRPr>
                    </a:p>
                  </a:txBody>
                  <a:tcPr marL="0" marR="0" marT="150495" marB="0">
                    <a:lnL w="28575">
                      <a:solidFill>
                        <a:srgbClr val="F1DCDB"/>
                      </a:solidFill>
                      <a:prstDash val="solid"/>
                    </a:lnL>
                    <a:lnR w="28575">
                      <a:solidFill>
                        <a:srgbClr val="F1DCDB"/>
                      </a:solidFill>
                      <a:prstDash val="solid"/>
                    </a:lnR>
                    <a:lnT w="38100">
                      <a:solidFill>
                        <a:srgbClr val="F1DCDB"/>
                      </a:solidFill>
                      <a:prstDash val="solid"/>
                    </a:lnT>
                    <a:lnB w="28575">
                      <a:solidFill>
                        <a:srgbClr val="F1DCDB"/>
                      </a:solidFill>
                      <a:prstDash val="solid"/>
                    </a:lnB>
                  </a:tcPr>
                </a:tc>
                <a:tc>
                  <a:txBody>
                    <a:bodyPr/>
                    <a:lstStyle/>
                    <a:p>
                      <a:pPr>
                        <a:lnSpc>
                          <a:spcPct val="100000"/>
                        </a:lnSpc>
                        <a:spcBef>
                          <a:spcPts val="15"/>
                        </a:spcBef>
                      </a:pPr>
                      <a:endParaRPr sz="1600">
                        <a:latin typeface="TT Commons" panose="02000506040000020004" pitchFamily="50" charset="0"/>
                        <a:cs typeface="Times New Roman"/>
                      </a:endParaRPr>
                    </a:p>
                    <a:p>
                      <a:pPr marL="489584">
                        <a:lnSpc>
                          <a:spcPct val="100000"/>
                        </a:lnSpc>
                        <a:spcBef>
                          <a:spcPts val="5"/>
                        </a:spcBef>
                      </a:pPr>
                      <a:r>
                        <a:rPr sz="1600" b="1" spc="-15" dirty="0">
                          <a:solidFill>
                            <a:srgbClr val="585858"/>
                          </a:solidFill>
                          <a:latin typeface="TT Commons" panose="02000506040000020004" pitchFamily="50" charset="0"/>
                          <a:cs typeface="Carlito"/>
                        </a:rPr>
                        <a:t>Anti-inflammatory</a:t>
                      </a:r>
                      <a:endParaRPr sz="1600">
                        <a:latin typeface="TT Commons" panose="02000506040000020004" pitchFamily="50" charset="0"/>
                        <a:cs typeface="Carlito"/>
                      </a:endParaRPr>
                    </a:p>
                  </a:txBody>
                  <a:tcPr marL="0" marR="0" marT="1905" marB="0">
                    <a:lnL w="28575">
                      <a:solidFill>
                        <a:srgbClr val="F1DCDB"/>
                      </a:solidFill>
                      <a:prstDash val="solid"/>
                    </a:lnL>
                    <a:lnR w="38100">
                      <a:solidFill>
                        <a:srgbClr val="F1DCDB"/>
                      </a:solidFill>
                      <a:prstDash val="solid"/>
                    </a:lnR>
                    <a:lnT w="38100">
                      <a:solidFill>
                        <a:srgbClr val="F1DCDB"/>
                      </a:solidFill>
                      <a:prstDash val="solid"/>
                    </a:lnT>
                    <a:lnB w="28575">
                      <a:solidFill>
                        <a:srgbClr val="F1DCDB"/>
                      </a:solidFill>
                      <a:prstDash val="solid"/>
                    </a:lnB>
                  </a:tcPr>
                </a:tc>
                <a:extLst>
                  <a:ext uri="{0D108BD9-81ED-4DB2-BD59-A6C34878D82A}">
                    <a16:rowId xmlns:a16="http://schemas.microsoft.com/office/drawing/2014/main" val="10000"/>
                  </a:ext>
                </a:extLst>
              </a:tr>
              <a:tr h="774112">
                <a:tc>
                  <a:txBody>
                    <a:bodyPr/>
                    <a:lstStyle/>
                    <a:p>
                      <a:pPr algn="ctr">
                        <a:lnSpc>
                          <a:spcPts val="1710"/>
                        </a:lnSpc>
                        <a:spcBef>
                          <a:spcPts val="800"/>
                        </a:spcBef>
                      </a:pPr>
                      <a:r>
                        <a:rPr sz="1600" spc="-25" dirty="0">
                          <a:solidFill>
                            <a:srgbClr val="585858"/>
                          </a:solidFill>
                          <a:latin typeface="TT Commons" panose="02000506040000020004" pitchFamily="50" charset="0"/>
                          <a:cs typeface="Carlito"/>
                        </a:rPr>
                        <a:t>EDTA</a:t>
                      </a:r>
                      <a:endParaRPr sz="1600" dirty="0">
                        <a:latin typeface="TT Commons" panose="02000506040000020004" pitchFamily="50" charset="0"/>
                        <a:cs typeface="Carlito"/>
                      </a:endParaRPr>
                    </a:p>
                    <a:p>
                      <a:pPr marL="815975" marR="816610" algn="ctr">
                        <a:lnSpc>
                          <a:spcPts val="1680"/>
                        </a:lnSpc>
                        <a:spcBef>
                          <a:spcPts val="75"/>
                        </a:spcBef>
                      </a:pPr>
                      <a:r>
                        <a:rPr sz="1600" spc="-10" dirty="0">
                          <a:solidFill>
                            <a:srgbClr val="585858"/>
                          </a:solidFill>
                          <a:latin typeface="TT Commons" panose="02000506040000020004" pitchFamily="50" charset="0"/>
                          <a:cs typeface="Carlito"/>
                        </a:rPr>
                        <a:t>Liquorice</a:t>
                      </a:r>
                      <a:r>
                        <a:rPr sz="1600" spc="-15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extract  </a:t>
                      </a:r>
                      <a:r>
                        <a:rPr sz="1600" spc="-10" dirty="0">
                          <a:solidFill>
                            <a:srgbClr val="585858"/>
                          </a:solidFill>
                          <a:latin typeface="TT Commons" panose="02000506040000020004" pitchFamily="50" charset="0"/>
                          <a:cs typeface="Carlito"/>
                        </a:rPr>
                        <a:t>Kojic</a:t>
                      </a:r>
                      <a:r>
                        <a:rPr sz="1600" spc="-7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acid</a:t>
                      </a:r>
                      <a:endParaRPr sz="1600" dirty="0">
                        <a:latin typeface="TT Commons" panose="02000506040000020004" pitchFamily="50" charset="0"/>
                        <a:cs typeface="Carlito"/>
                      </a:endParaRPr>
                    </a:p>
                  </a:txBody>
                  <a:tcPr marL="0" marR="0" marT="101600" marB="0">
                    <a:lnL w="38100">
                      <a:solidFill>
                        <a:srgbClr val="F1DCDB"/>
                      </a:solidFill>
                      <a:prstDash val="solid"/>
                    </a:lnL>
                    <a:lnR w="28575">
                      <a:solidFill>
                        <a:srgbClr val="F1DCDB"/>
                      </a:solidFill>
                      <a:prstDash val="solid"/>
                    </a:lnR>
                    <a:lnT w="28575">
                      <a:solidFill>
                        <a:srgbClr val="F1DCDB"/>
                      </a:solidFill>
                      <a:prstDash val="solid"/>
                    </a:lnT>
                  </a:tcPr>
                </a:tc>
                <a:tc>
                  <a:txBody>
                    <a:bodyPr/>
                    <a:lstStyle/>
                    <a:p>
                      <a:pPr marL="736600" marR="723900" algn="ctr">
                        <a:lnSpc>
                          <a:spcPts val="1680"/>
                        </a:lnSpc>
                        <a:spcBef>
                          <a:spcPts val="905"/>
                        </a:spcBef>
                      </a:pPr>
                      <a:r>
                        <a:rPr sz="1600" spc="-10" dirty="0">
                          <a:solidFill>
                            <a:srgbClr val="585858"/>
                          </a:solidFill>
                          <a:latin typeface="TT Commons" panose="02000506040000020004" pitchFamily="50" charset="0"/>
                          <a:cs typeface="Carlito"/>
                        </a:rPr>
                        <a:t>Kojic</a:t>
                      </a:r>
                      <a:r>
                        <a:rPr sz="1600" spc="-15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acid  </a:t>
                      </a:r>
                      <a:r>
                        <a:rPr sz="1600" spc="-5" dirty="0">
                          <a:solidFill>
                            <a:srgbClr val="585858"/>
                          </a:solidFill>
                          <a:latin typeface="TT Commons" panose="02000506040000020004" pitchFamily="50" charset="0"/>
                          <a:cs typeface="Carlito"/>
                        </a:rPr>
                        <a:t>Retinol  </a:t>
                      </a:r>
                      <a:r>
                        <a:rPr sz="1600" spc="-15" dirty="0">
                          <a:solidFill>
                            <a:srgbClr val="585858"/>
                          </a:solidFill>
                          <a:latin typeface="TT Commons" panose="02000506040000020004" pitchFamily="50" charset="0"/>
                          <a:cs typeface="Carlito"/>
                        </a:rPr>
                        <a:t>Vitamin</a:t>
                      </a:r>
                      <a:r>
                        <a:rPr sz="1600" spc="-20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E</a:t>
                      </a:r>
                      <a:endParaRPr sz="1600" dirty="0">
                        <a:latin typeface="TT Commons" panose="02000506040000020004" pitchFamily="50" charset="0"/>
                        <a:cs typeface="Carlito"/>
                      </a:endParaRPr>
                    </a:p>
                  </a:txBody>
                  <a:tcPr marL="0" marR="0" marT="114935" marB="0">
                    <a:lnL w="28575">
                      <a:solidFill>
                        <a:srgbClr val="F1DCDB"/>
                      </a:solidFill>
                      <a:prstDash val="solid"/>
                    </a:lnL>
                    <a:lnR w="28575">
                      <a:solidFill>
                        <a:srgbClr val="F1DCDB"/>
                      </a:solidFill>
                      <a:prstDash val="solid"/>
                    </a:lnR>
                    <a:lnT w="28575">
                      <a:solidFill>
                        <a:srgbClr val="F1DCDB"/>
                      </a:solidFill>
                      <a:prstDash val="solid"/>
                    </a:lnT>
                  </a:tcPr>
                </a:tc>
                <a:tc>
                  <a:txBody>
                    <a:bodyPr/>
                    <a:lstStyle/>
                    <a:p>
                      <a:pPr>
                        <a:lnSpc>
                          <a:spcPct val="100000"/>
                        </a:lnSpc>
                        <a:spcBef>
                          <a:spcPts val="45"/>
                        </a:spcBef>
                      </a:pPr>
                      <a:endParaRPr sz="1600" dirty="0">
                        <a:latin typeface="TT Commons" panose="02000506040000020004" pitchFamily="50" charset="0"/>
                        <a:cs typeface="Times New Roman"/>
                      </a:endParaRPr>
                    </a:p>
                    <a:p>
                      <a:pPr marL="601980" marR="73025" indent="-508634">
                        <a:lnSpc>
                          <a:spcPts val="1689"/>
                        </a:lnSpc>
                      </a:pPr>
                      <a:r>
                        <a:rPr sz="1600" i="1" spc="-25" dirty="0">
                          <a:solidFill>
                            <a:srgbClr val="585858"/>
                          </a:solidFill>
                          <a:latin typeface="TT Commons" panose="02000506040000020004" pitchFamily="50" charset="0"/>
                          <a:cs typeface="Carlito"/>
                        </a:rPr>
                        <a:t>Polypodium </a:t>
                      </a:r>
                      <a:r>
                        <a:rPr sz="1600" i="1" spc="-20" dirty="0" err="1">
                          <a:solidFill>
                            <a:srgbClr val="585858"/>
                          </a:solidFill>
                          <a:latin typeface="TT Commons" panose="02000506040000020004" pitchFamily="50" charset="0"/>
                          <a:cs typeface="Carlito"/>
                        </a:rPr>
                        <a:t>leucotomos</a:t>
                      </a:r>
                      <a:r>
                        <a:rPr sz="1600" i="1" spc="-210" dirty="0">
                          <a:solidFill>
                            <a:srgbClr val="585858"/>
                          </a:solidFill>
                          <a:latin typeface="TT Commons" panose="02000506040000020004" pitchFamily="50" charset="0"/>
                          <a:cs typeface="Carlito"/>
                        </a:rPr>
                        <a:t> </a:t>
                      </a:r>
                      <a:r>
                        <a:rPr lang="es-ES" sz="1600" i="1" spc="-210" dirty="0" smtClean="0">
                          <a:solidFill>
                            <a:srgbClr val="585858"/>
                          </a:solidFill>
                          <a:latin typeface="TT Commons" panose="02000506040000020004" pitchFamily="50" charset="0"/>
                          <a:cs typeface="Carlito"/>
                        </a:rPr>
                        <a:t> </a:t>
                      </a:r>
                      <a:r>
                        <a:rPr sz="1600" spc="-10" dirty="0" smtClean="0">
                          <a:solidFill>
                            <a:srgbClr val="585858"/>
                          </a:solidFill>
                          <a:latin typeface="TT Commons" panose="02000506040000020004" pitchFamily="50" charset="0"/>
                          <a:cs typeface="Carlito"/>
                        </a:rPr>
                        <a:t>extract  </a:t>
                      </a:r>
                      <a:r>
                        <a:rPr sz="1600" spc="-10" dirty="0">
                          <a:solidFill>
                            <a:srgbClr val="585858"/>
                          </a:solidFill>
                          <a:latin typeface="TT Commons" panose="02000506040000020004" pitchFamily="50" charset="0"/>
                          <a:cs typeface="Carlito"/>
                        </a:rPr>
                        <a:t>Liquorice</a:t>
                      </a:r>
                      <a:r>
                        <a:rPr sz="1600" spc="-9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extract</a:t>
                      </a:r>
                      <a:endParaRPr sz="1600" dirty="0">
                        <a:latin typeface="TT Commons" panose="02000506040000020004" pitchFamily="50" charset="0"/>
                        <a:cs typeface="Carlito"/>
                      </a:endParaRPr>
                    </a:p>
                  </a:txBody>
                  <a:tcPr marL="0" marR="0" marT="5715" marB="0">
                    <a:lnL w="28575">
                      <a:solidFill>
                        <a:srgbClr val="F1DCDB"/>
                      </a:solidFill>
                      <a:prstDash val="solid"/>
                    </a:lnL>
                    <a:lnR w="38100">
                      <a:solidFill>
                        <a:srgbClr val="F1DCDB"/>
                      </a:solidFill>
                      <a:prstDash val="solid"/>
                    </a:lnR>
                    <a:lnT w="28575">
                      <a:solidFill>
                        <a:srgbClr val="F1DCDB"/>
                      </a:solidFill>
                      <a:prstDash val="solid"/>
                    </a:lnT>
                  </a:tcPr>
                </a:tc>
                <a:extLst>
                  <a:ext uri="{0D108BD9-81ED-4DB2-BD59-A6C34878D82A}">
                    <a16:rowId xmlns:a16="http://schemas.microsoft.com/office/drawing/2014/main" val="10001"/>
                  </a:ext>
                </a:extLst>
              </a:tr>
              <a:tr h="213677">
                <a:tc>
                  <a:txBody>
                    <a:bodyPr/>
                    <a:lstStyle/>
                    <a:p>
                      <a:pPr marL="6985" algn="ctr">
                        <a:lnSpc>
                          <a:spcPts val="1490"/>
                        </a:lnSpc>
                      </a:pPr>
                      <a:r>
                        <a:rPr sz="1600" spc="-30" dirty="0">
                          <a:solidFill>
                            <a:srgbClr val="585858"/>
                          </a:solidFill>
                          <a:latin typeface="TT Commons" panose="02000506040000020004" pitchFamily="50" charset="0"/>
                          <a:cs typeface="Carlito"/>
                        </a:rPr>
                        <a:t>Arbutin</a:t>
                      </a:r>
                      <a:endParaRPr sz="1600">
                        <a:latin typeface="TT Commons" panose="02000506040000020004" pitchFamily="50" charset="0"/>
                        <a:cs typeface="Carlito"/>
                      </a:endParaRPr>
                    </a:p>
                  </a:txBody>
                  <a:tcPr marL="0" marR="0" marT="0" marB="0">
                    <a:lnL w="38100">
                      <a:solidFill>
                        <a:srgbClr val="F1DCDB"/>
                      </a:solidFill>
                      <a:prstDash val="solid"/>
                    </a:lnL>
                    <a:lnR w="28575">
                      <a:solidFill>
                        <a:srgbClr val="F1DCDB"/>
                      </a:solidFill>
                      <a:prstDash val="solid"/>
                    </a:lnR>
                  </a:tcPr>
                </a:tc>
                <a:tc>
                  <a:txBody>
                    <a:bodyPr/>
                    <a:lstStyle/>
                    <a:p>
                      <a:pPr marL="4445" algn="ctr">
                        <a:lnSpc>
                          <a:spcPts val="1490"/>
                        </a:lnSpc>
                      </a:pPr>
                      <a:r>
                        <a:rPr sz="1600" spc="-25" dirty="0">
                          <a:solidFill>
                            <a:srgbClr val="585858"/>
                          </a:solidFill>
                          <a:latin typeface="TT Commons" panose="02000506040000020004" pitchFamily="50" charset="0"/>
                          <a:cs typeface="Carlito"/>
                        </a:rPr>
                        <a:t>EDTA</a:t>
                      </a:r>
                      <a:endParaRPr sz="1600" dirty="0">
                        <a:latin typeface="TT Commons" panose="02000506040000020004" pitchFamily="50" charset="0"/>
                        <a:cs typeface="Carlito"/>
                      </a:endParaRPr>
                    </a:p>
                  </a:txBody>
                  <a:tcPr marL="0" marR="0" marT="0" marB="0">
                    <a:lnL w="28575">
                      <a:solidFill>
                        <a:srgbClr val="F1DCDB"/>
                      </a:solidFill>
                      <a:prstDash val="solid"/>
                    </a:lnL>
                    <a:lnR w="28575">
                      <a:solidFill>
                        <a:srgbClr val="F1DCDB"/>
                      </a:solidFill>
                      <a:prstDash val="solid"/>
                    </a:lnR>
                  </a:tcPr>
                </a:tc>
                <a:tc>
                  <a:txBody>
                    <a:bodyPr/>
                    <a:lstStyle/>
                    <a:p>
                      <a:pPr>
                        <a:lnSpc>
                          <a:spcPct val="100000"/>
                        </a:lnSpc>
                      </a:pPr>
                      <a:endParaRPr sz="1600" dirty="0">
                        <a:latin typeface="TT Commons" panose="02000506040000020004" pitchFamily="50" charset="0"/>
                        <a:cs typeface="Times New Roman"/>
                      </a:endParaRPr>
                    </a:p>
                  </a:txBody>
                  <a:tcPr marL="0" marR="0" marT="0" marB="0">
                    <a:lnL w="28575">
                      <a:solidFill>
                        <a:srgbClr val="F1DCDB"/>
                      </a:solidFill>
                      <a:prstDash val="solid"/>
                    </a:lnL>
                    <a:lnR w="38100">
                      <a:solidFill>
                        <a:srgbClr val="F1DCDB"/>
                      </a:solidFill>
                      <a:prstDash val="solid"/>
                    </a:lnR>
                  </a:tcPr>
                </a:tc>
                <a:extLst>
                  <a:ext uri="{0D108BD9-81ED-4DB2-BD59-A6C34878D82A}">
                    <a16:rowId xmlns:a16="http://schemas.microsoft.com/office/drawing/2014/main" val="10002"/>
                  </a:ext>
                </a:extLst>
              </a:tr>
              <a:tr h="307609">
                <a:tc>
                  <a:txBody>
                    <a:bodyPr/>
                    <a:lstStyle/>
                    <a:p>
                      <a:pPr algn="ctr">
                        <a:lnSpc>
                          <a:spcPts val="1490"/>
                        </a:lnSpc>
                      </a:pPr>
                      <a:r>
                        <a:rPr sz="1600" spc="-10" dirty="0">
                          <a:solidFill>
                            <a:srgbClr val="585858"/>
                          </a:solidFill>
                          <a:latin typeface="TT Commons" panose="02000506040000020004" pitchFamily="50" charset="0"/>
                          <a:cs typeface="Carlito"/>
                        </a:rPr>
                        <a:t>Vitamin</a:t>
                      </a:r>
                      <a:r>
                        <a:rPr sz="1600" spc="-13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C</a:t>
                      </a:r>
                      <a:endParaRPr sz="1600">
                        <a:latin typeface="TT Commons" panose="02000506040000020004" pitchFamily="50" charset="0"/>
                        <a:cs typeface="Carlito"/>
                      </a:endParaRPr>
                    </a:p>
                  </a:txBody>
                  <a:tcPr marL="0" marR="0" marT="0" marB="0">
                    <a:lnL w="38100">
                      <a:solidFill>
                        <a:srgbClr val="F1DCDB"/>
                      </a:solidFill>
                      <a:prstDash val="solid"/>
                    </a:lnL>
                    <a:lnR w="28575">
                      <a:solidFill>
                        <a:srgbClr val="F1DCDB"/>
                      </a:solidFill>
                      <a:prstDash val="solid"/>
                    </a:lnR>
                    <a:lnB w="38100">
                      <a:solidFill>
                        <a:srgbClr val="F1DCDB"/>
                      </a:solidFill>
                      <a:prstDash val="solid"/>
                    </a:lnB>
                  </a:tcPr>
                </a:tc>
                <a:tc>
                  <a:txBody>
                    <a:bodyPr/>
                    <a:lstStyle/>
                    <a:p>
                      <a:pPr>
                        <a:lnSpc>
                          <a:spcPct val="100000"/>
                        </a:lnSpc>
                      </a:pPr>
                      <a:endParaRPr sz="1600" dirty="0">
                        <a:latin typeface="TT Commons" panose="02000506040000020004" pitchFamily="50" charset="0"/>
                        <a:cs typeface="Times New Roman"/>
                      </a:endParaRPr>
                    </a:p>
                  </a:txBody>
                  <a:tcPr marL="0" marR="0" marT="0" marB="0">
                    <a:lnL w="28575">
                      <a:solidFill>
                        <a:srgbClr val="F1DCDB"/>
                      </a:solidFill>
                      <a:prstDash val="solid"/>
                    </a:lnL>
                    <a:lnR w="28575">
                      <a:solidFill>
                        <a:srgbClr val="F1DCDB"/>
                      </a:solidFill>
                      <a:prstDash val="solid"/>
                    </a:lnR>
                    <a:lnB w="38100">
                      <a:solidFill>
                        <a:srgbClr val="F1DCDB"/>
                      </a:solidFill>
                      <a:prstDash val="solid"/>
                    </a:lnB>
                  </a:tcPr>
                </a:tc>
                <a:tc>
                  <a:txBody>
                    <a:bodyPr/>
                    <a:lstStyle/>
                    <a:p>
                      <a:pPr>
                        <a:lnSpc>
                          <a:spcPct val="100000"/>
                        </a:lnSpc>
                      </a:pPr>
                      <a:endParaRPr sz="1600" dirty="0">
                        <a:latin typeface="TT Commons" panose="02000506040000020004" pitchFamily="50" charset="0"/>
                        <a:cs typeface="Times New Roman"/>
                      </a:endParaRPr>
                    </a:p>
                  </a:txBody>
                  <a:tcPr marL="0" marR="0" marT="0" marB="0">
                    <a:lnL w="28575">
                      <a:solidFill>
                        <a:srgbClr val="F1DCDB"/>
                      </a:solidFill>
                      <a:prstDash val="solid"/>
                    </a:lnL>
                    <a:lnR w="38100">
                      <a:solidFill>
                        <a:srgbClr val="F1DCDB"/>
                      </a:solidFill>
                      <a:prstDash val="solid"/>
                    </a:lnR>
                    <a:lnB w="38100">
                      <a:solidFill>
                        <a:srgbClr val="F1DCDB"/>
                      </a:solidFill>
                      <a:prstDash val="soli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86885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12800" y="495300"/>
            <a:ext cx="2642871" cy="296235"/>
          </a:xfrm>
          <a:prstGeom prst="rect">
            <a:avLst/>
          </a:prstGeom>
        </p:spPr>
        <p:txBody>
          <a:bodyPr vert="horz" wrap="square" lIns="0" tIns="11430" rIns="0" bIns="0" rtlCol="0">
            <a:spAutoFit/>
          </a:bodyPr>
          <a:lstStyle/>
          <a:p>
            <a:pPr marL="12700">
              <a:lnSpc>
                <a:spcPct val="100000"/>
              </a:lnSpc>
              <a:spcBef>
                <a:spcPts val="90"/>
              </a:spcBef>
            </a:pPr>
            <a:r>
              <a:rPr lang="es-ES" spc="-10" dirty="0" smtClean="0"/>
              <a:t>ACTIVE SUBSTANCES</a:t>
            </a:r>
            <a:endParaRPr spc="-5" dirty="0"/>
          </a:p>
        </p:txBody>
      </p:sp>
      <p:sp>
        <p:nvSpPr>
          <p:cNvPr id="6" name="object 8"/>
          <p:cNvSpPr txBox="1"/>
          <p:nvPr/>
        </p:nvSpPr>
        <p:spPr>
          <a:xfrm>
            <a:off x="2990850" y="1164018"/>
            <a:ext cx="4523174" cy="257763"/>
          </a:xfrm>
          <a:prstGeom prst="rect">
            <a:avLst/>
          </a:prstGeom>
        </p:spPr>
        <p:txBody>
          <a:bodyPr vert="horz" wrap="square" lIns="0" tIns="11430" rIns="0" bIns="0" rtlCol="0">
            <a:spAutoFit/>
          </a:bodyPr>
          <a:lstStyle/>
          <a:p>
            <a:pPr>
              <a:lnSpc>
                <a:spcPct val="100000"/>
              </a:lnSpc>
              <a:spcBef>
                <a:spcPts val="90"/>
              </a:spcBef>
            </a:pPr>
            <a:r>
              <a:rPr sz="1600" b="1" i="1" spc="-5" dirty="0">
                <a:solidFill>
                  <a:srgbClr val="585858"/>
                </a:solidFill>
                <a:latin typeface="TT Commons" panose="02000506040000020004" pitchFamily="50" charset="0"/>
                <a:cs typeface="Carlito"/>
              </a:rPr>
              <a:t>Polypodium </a:t>
            </a:r>
            <a:r>
              <a:rPr sz="1600" b="1" i="1" spc="-20" dirty="0">
                <a:solidFill>
                  <a:srgbClr val="585858"/>
                </a:solidFill>
                <a:latin typeface="TT Commons" panose="02000506040000020004" pitchFamily="50" charset="0"/>
                <a:cs typeface="Carlito"/>
              </a:rPr>
              <a:t>leucotomos</a:t>
            </a:r>
            <a:r>
              <a:rPr sz="1600" b="1" i="1" spc="-265" dirty="0">
                <a:solidFill>
                  <a:srgbClr val="585858"/>
                </a:solidFill>
                <a:latin typeface="TT Commons" panose="02000506040000020004" pitchFamily="50" charset="0"/>
                <a:cs typeface="Carlito"/>
              </a:rPr>
              <a:t> </a:t>
            </a:r>
            <a:r>
              <a:rPr sz="1600" b="1" i="1" spc="-25" dirty="0">
                <a:solidFill>
                  <a:srgbClr val="585858"/>
                </a:solidFill>
                <a:latin typeface="TT Commons" panose="02000506040000020004" pitchFamily="50" charset="0"/>
                <a:cs typeface="Carlito"/>
              </a:rPr>
              <a:t>extract</a:t>
            </a:r>
            <a:endParaRPr sz="1600" dirty="0">
              <a:latin typeface="TT Commons" panose="02000506040000020004" pitchFamily="50" charset="0"/>
              <a:cs typeface="Carlito"/>
            </a:endParaRPr>
          </a:p>
        </p:txBody>
      </p:sp>
      <p:sp>
        <p:nvSpPr>
          <p:cNvPr id="7" name="object 9"/>
          <p:cNvSpPr txBox="1"/>
          <p:nvPr/>
        </p:nvSpPr>
        <p:spPr>
          <a:xfrm>
            <a:off x="2990850" y="1591246"/>
            <a:ext cx="5670550" cy="3259226"/>
          </a:xfrm>
          <a:prstGeom prst="rect">
            <a:avLst/>
          </a:prstGeom>
        </p:spPr>
        <p:txBody>
          <a:bodyPr vert="horz" wrap="square" lIns="0" tIns="24130" rIns="0" bIns="0" rtlCol="0">
            <a:spAutoFit/>
          </a:bodyPr>
          <a:lstStyle/>
          <a:p>
            <a:pPr marL="345440" marR="5080" indent="-346075" algn="just">
              <a:lnSpc>
                <a:spcPts val="1689"/>
              </a:lnSpc>
              <a:spcBef>
                <a:spcPts val="190"/>
              </a:spcBef>
              <a:buFont typeface="Arial"/>
              <a:buChar char="•"/>
              <a:tabLst>
                <a:tab pos="346075" algn="l"/>
              </a:tabLst>
            </a:pPr>
            <a:r>
              <a:rPr sz="1600" b="1" spc="-30" dirty="0">
                <a:solidFill>
                  <a:srgbClr val="585858"/>
                </a:solidFill>
                <a:latin typeface="TT Commons" panose="02000506040000020004" pitchFamily="50" charset="0"/>
                <a:cs typeface="Carlito"/>
              </a:rPr>
              <a:t>Anti-inflammatory </a:t>
            </a:r>
            <a:r>
              <a:rPr sz="1600" b="1" spc="-20" dirty="0">
                <a:solidFill>
                  <a:srgbClr val="585858"/>
                </a:solidFill>
                <a:latin typeface="TT Commons" panose="02000506040000020004" pitchFamily="50" charset="0"/>
                <a:cs typeface="Carlito"/>
              </a:rPr>
              <a:t>effect: </a:t>
            </a:r>
            <a:r>
              <a:rPr sz="1600" spc="-20" dirty="0">
                <a:solidFill>
                  <a:srgbClr val="585858"/>
                </a:solidFill>
                <a:latin typeface="TT Commons" panose="02000506040000020004" pitchFamily="50" charset="0"/>
                <a:cs typeface="Carlito"/>
              </a:rPr>
              <a:t>the </a:t>
            </a:r>
            <a:r>
              <a:rPr sz="1600" spc="-25" dirty="0">
                <a:solidFill>
                  <a:srgbClr val="585858"/>
                </a:solidFill>
                <a:latin typeface="TT Commons" panose="02000506040000020004" pitchFamily="50" charset="0"/>
                <a:cs typeface="Carlito"/>
              </a:rPr>
              <a:t>extract </a:t>
            </a:r>
            <a:r>
              <a:rPr sz="1600" spc="-20" dirty="0">
                <a:solidFill>
                  <a:srgbClr val="585858"/>
                </a:solidFill>
                <a:latin typeface="TT Commons" panose="02000506040000020004" pitchFamily="50" charset="0"/>
                <a:cs typeface="Carlito"/>
              </a:rPr>
              <a:t>alone </a:t>
            </a:r>
            <a:r>
              <a:rPr sz="1600" spc="-10" dirty="0">
                <a:solidFill>
                  <a:srgbClr val="585858"/>
                </a:solidFill>
                <a:latin typeface="TT Commons" panose="02000506040000020004" pitchFamily="50" charset="0"/>
                <a:cs typeface="Carlito"/>
              </a:rPr>
              <a:t>and </a:t>
            </a:r>
            <a:r>
              <a:rPr sz="1600" spc="-25" dirty="0">
                <a:solidFill>
                  <a:srgbClr val="585858"/>
                </a:solidFill>
                <a:latin typeface="TT Commons" panose="02000506040000020004" pitchFamily="50" charset="0"/>
                <a:cs typeface="Carlito"/>
              </a:rPr>
              <a:t>combined </a:t>
            </a:r>
            <a:r>
              <a:rPr sz="1600" spc="-10" dirty="0">
                <a:solidFill>
                  <a:srgbClr val="585858"/>
                </a:solidFill>
                <a:latin typeface="TT Commons" panose="02000506040000020004" pitchFamily="50" charset="0"/>
                <a:cs typeface="Carlito"/>
              </a:rPr>
              <a:t>with  </a:t>
            </a:r>
            <a:r>
              <a:rPr sz="1600" spc="-20" dirty="0">
                <a:solidFill>
                  <a:srgbClr val="585858"/>
                </a:solidFill>
                <a:latin typeface="TT Commons" panose="02000506040000020004" pitchFamily="50" charset="0"/>
                <a:cs typeface="Carlito"/>
              </a:rPr>
              <a:t>vitamins</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has </a:t>
            </a:r>
            <a:r>
              <a:rPr sz="1600" spc="5" dirty="0">
                <a:solidFill>
                  <a:srgbClr val="585858"/>
                </a:solidFill>
                <a:latin typeface="TT Commons" panose="02000506040000020004" pitchFamily="50" charset="0"/>
                <a:cs typeface="Carlito"/>
              </a:rPr>
              <a:t>an</a:t>
            </a:r>
            <a:r>
              <a:rPr sz="1600" spc="-12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anti-inflammatory</a:t>
            </a:r>
            <a:r>
              <a:rPr sz="1600" spc="-9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effect.</a:t>
            </a:r>
            <a:endParaRPr sz="1600">
              <a:latin typeface="TT Commons" panose="02000506040000020004" pitchFamily="50" charset="0"/>
              <a:cs typeface="Carlito"/>
            </a:endParaRPr>
          </a:p>
          <a:p>
            <a:pPr>
              <a:lnSpc>
                <a:spcPct val="100000"/>
              </a:lnSpc>
              <a:spcBef>
                <a:spcPts val="45"/>
              </a:spcBef>
              <a:buClr>
                <a:srgbClr val="585858"/>
              </a:buClr>
              <a:buFont typeface="Arial"/>
              <a:buChar char="•"/>
            </a:pPr>
            <a:endParaRPr sz="1600">
              <a:latin typeface="TT Commons" panose="02000506040000020004" pitchFamily="50" charset="0"/>
              <a:cs typeface="Carlito"/>
            </a:endParaRPr>
          </a:p>
          <a:p>
            <a:pPr marL="345440" indent="-346075">
              <a:lnSpc>
                <a:spcPts val="1710"/>
              </a:lnSpc>
              <a:buFont typeface="Arial"/>
              <a:buChar char="•"/>
              <a:tabLst>
                <a:tab pos="345440" algn="l"/>
                <a:tab pos="346075" algn="l"/>
              </a:tabLst>
            </a:pPr>
            <a:r>
              <a:rPr sz="1600" b="1" dirty="0">
                <a:solidFill>
                  <a:srgbClr val="585858"/>
                </a:solidFill>
                <a:latin typeface="TT Commons" panose="02000506040000020004" pitchFamily="50" charset="0"/>
                <a:cs typeface="Carlito"/>
              </a:rPr>
              <a:t>Lightening, </a:t>
            </a:r>
            <a:r>
              <a:rPr sz="1600" b="1" spc="-20" dirty="0">
                <a:solidFill>
                  <a:srgbClr val="585858"/>
                </a:solidFill>
                <a:latin typeface="TT Commons" panose="02000506040000020004" pitchFamily="50" charset="0"/>
                <a:cs typeface="Carlito"/>
              </a:rPr>
              <a:t>antioxidant</a:t>
            </a:r>
            <a:r>
              <a:rPr sz="1600" b="1" spc="-235" dirty="0">
                <a:solidFill>
                  <a:srgbClr val="585858"/>
                </a:solidFill>
                <a:latin typeface="TT Commons" panose="02000506040000020004" pitchFamily="50" charset="0"/>
                <a:cs typeface="Carlito"/>
              </a:rPr>
              <a:t> </a:t>
            </a:r>
            <a:r>
              <a:rPr sz="1600" b="1" spc="-20" dirty="0">
                <a:solidFill>
                  <a:srgbClr val="585858"/>
                </a:solidFill>
                <a:latin typeface="TT Commons" panose="02000506040000020004" pitchFamily="50" charset="0"/>
                <a:cs typeface="Carlito"/>
              </a:rPr>
              <a:t>effect:</a:t>
            </a:r>
            <a:endParaRPr sz="1600">
              <a:latin typeface="TT Commons" panose="02000506040000020004" pitchFamily="50" charset="0"/>
              <a:cs typeface="Carlito"/>
            </a:endParaRPr>
          </a:p>
          <a:p>
            <a:pPr marL="803275" lvl="1" indent="-346075">
              <a:lnSpc>
                <a:spcPts val="1680"/>
              </a:lnSpc>
              <a:buFont typeface="Courier New"/>
              <a:buChar char="o"/>
              <a:tabLst>
                <a:tab pos="802640" algn="l"/>
                <a:tab pos="803275" algn="l"/>
              </a:tabLst>
            </a:pPr>
            <a:r>
              <a:rPr sz="1600" spc="-5" dirty="0">
                <a:solidFill>
                  <a:srgbClr val="585858"/>
                </a:solidFill>
                <a:latin typeface="TT Commons" panose="02000506040000020004" pitchFamily="50" charset="0"/>
                <a:cs typeface="Carlito"/>
              </a:rPr>
              <a:t>Protects</a:t>
            </a:r>
            <a:r>
              <a:rPr sz="1600" spc="-11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DNA</a:t>
            </a:r>
            <a:r>
              <a:rPr sz="1600" spc="-12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lesions</a:t>
            </a:r>
            <a:r>
              <a:rPr sz="1600" spc="-10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by</a:t>
            </a:r>
            <a:r>
              <a:rPr sz="1600" spc="-100" dirty="0">
                <a:solidFill>
                  <a:srgbClr val="585858"/>
                </a:solidFill>
                <a:latin typeface="TT Commons" panose="02000506040000020004" pitchFamily="50" charset="0"/>
                <a:cs typeface="Carlito"/>
              </a:rPr>
              <a:t> </a:t>
            </a:r>
            <a:r>
              <a:rPr sz="1600" spc="-40" dirty="0">
                <a:solidFill>
                  <a:srgbClr val="585858"/>
                </a:solidFill>
                <a:latin typeface="TT Commons" panose="02000506040000020004" pitchFamily="50" charset="0"/>
                <a:cs typeface="Carlito"/>
              </a:rPr>
              <a:t>UBV.</a:t>
            </a:r>
            <a:endParaRPr sz="1600">
              <a:latin typeface="TT Commons" panose="02000506040000020004" pitchFamily="50" charset="0"/>
              <a:cs typeface="Carlito"/>
            </a:endParaRPr>
          </a:p>
          <a:p>
            <a:pPr marL="803275" lvl="1" indent="-346075">
              <a:lnSpc>
                <a:spcPts val="1710"/>
              </a:lnSpc>
              <a:buFont typeface="Courier New"/>
              <a:buChar char="o"/>
              <a:tabLst>
                <a:tab pos="802640" algn="l"/>
                <a:tab pos="803275" algn="l"/>
              </a:tabLst>
            </a:pPr>
            <a:r>
              <a:rPr sz="1600" spc="-10" dirty="0">
                <a:solidFill>
                  <a:srgbClr val="585858"/>
                </a:solidFill>
                <a:latin typeface="TT Commons" panose="02000506040000020004" pitchFamily="50" charset="0"/>
                <a:cs typeface="Carlito"/>
              </a:rPr>
              <a:t>Reduces</a:t>
            </a:r>
            <a:r>
              <a:rPr sz="1600" spc="-10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free</a:t>
            </a:r>
            <a:r>
              <a:rPr sz="1600" spc="-8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radicals</a:t>
            </a:r>
            <a:r>
              <a:rPr sz="1600" spc="-10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induced</a:t>
            </a:r>
            <a:r>
              <a:rPr sz="1600" spc="-130"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by</a:t>
            </a:r>
            <a:r>
              <a:rPr sz="1600" spc="-10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UV</a:t>
            </a:r>
            <a:r>
              <a:rPr sz="1600" spc="-10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light.</a:t>
            </a:r>
            <a:endParaRPr sz="1600">
              <a:latin typeface="TT Commons" panose="02000506040000020004" pitchFamily="50" charset="0"/>
              <a:cs typeface="Carlito"/>
            </a:endParaRPr>
          </a:p>
          <a:p>
            <a:pPr lvl="1">
              <a:lnSpc>
                <a:spcPct val="100000"/>
              </a:lnSpc>
              <a:spcBef>
                <a:spcPts val="40"/>
              </a:spcBef>
              <a:buClr>
                <a:srgbClr val="585858"/>
              </a:buClr>
              <a:buFont typeface="Courier New"/>
              <a:buChar char="o"/>
            </a:pPr>
            <a:endParaRPr sz="1600">
              <a:latin typeface="TT Commons" panose="02000506040000020004" pitchFamily="50" charset="0"/>
              <a:cs typeface="Carlito"/>
            </a:endParaRPr>
          </a:p>
          <a:p>
            <a:pPr marL="345440" indent="-346075">
              <a:lnSpc>
                <a:spcPct val="100000"/>
              </a:lnSpc>
              <a:buFont typeface="Arial"/>
              <a:buChar char="•"/>
              <a:tabLst>
                <a:tab pos="345440" algn="l"/>
                <a:tab pos="346075" algn="l"/>
              </a:tabLst>
            </a:pPr>
            <a:r>
              <a:rPr sz="1600" b="1" spc="-20" dirty="0">
                <a:solidFill>
                  <a:srgbClr val="585858"/>
                </a:solidFill>
                <a:latin typeface="TT Commons" panose="02000506040000020004" pitchFamily="50" charset="0"/>
                <a:cs typeface="Carlito"/>
              </a:rPr>
              <a:t>Immunostimulatory</a:t>
            </a:r>
            <a:r>
              <a:rPr sz="1600" b="1" spc="-40" dirty="0">
                <a:solidFill>
                  <a:srgbClr val="585858"/>
                </a:solidFill>
                <a:latin typeface="TT Commons" panose="02000506040000020004" pitchFamily="50" charset="0"/>
                <a:cs typeface="Carlito"/>
              </a:rPr>
              <a:t> </a:t>
            </a:r>
            <a:r>
              <a:rPr sz="1600" b="1" spc="-20" dirty="0">
                <a:solidFill>
                  <a:srgbClr val="585858"/>
                </a:solidFill>
                <a:latin typeface="TT Commons" panose="02000506040000020004" pitchFamily="50" charset="0"/>
                <a:cs typeface="Carlito"/>
              </a:rPr>
              <a:t>activity.</a:t>
            </a:r>
            <a:endParaRPr sz="1600">
              <a:latin typeface="TT Commons" panose="02000506040000020004" pitchFamily="50" charset="0"/>
              <a:cs typeface="Carlito"/>
            </a:endParaRPr>
          </a:p>
          <a:p>
            <a:pPr>
              <a:lnSpc>
                <a:spcPct val="100000"/>
              </a:lnSpc>
              <a:spcBef>
                <a:spcPts val="35"/>
              </a:spcBef>
              <a:buClr>
                <a:srgbClr val="585858"/>
              </a:buClr>
              <a:buFont typeface="Arial"/>
              <a:buChar char="•"/>
            </a:pPr>
            <a:endParaRPr sz="1600">
              <a:latin typeface="TT Commons" panose="02000506040000020004" pitchFamily="50" charset="0"/>
              <a:cs typeface="Carlito"/>
            </a:endParaRPr>
          </a:p>
          <a:p>
            <a:pPr marL="345440" marR="5715" indent="-346075" algn="just">
              <a:lnSpc>
                <a:spcPct val="96800"/>
              </a:lnSpc>
              <a:buFont typeface="Arial"/>
              <a:buChar char="•"/>
              <a:tabLst>
                <a:tab pos="346075" algn="l"/>
              </a:tabLst>
            </a:pPr>
            <a:r>
              <a:rPr sz="1600" spc="-15" dirty="0">
                <a:solidFill>
                  <a:srgbClr val="585858"/>
                </a:solidFill>
                <a:latin typeface="TT Commons" panose="02000506040000020004" pitchFamily="50" charset="0"/>
                <a:cs typeface="Carlito"/>
              </a:rPr>
              <a:t>Controls </a:t>
            </a:r>
            <a:r>
              <a:rPr sz="1600" spc="-30" dirty="0">
                <a:solidFill>
                  <a:srgbClr val="585858"/>
                </a:solidFill>
                <a:latin typeface="TT Commons" panose="02000506040000020004" pitchFamily="50" charset="0"/>
                <a:cs typeface="Carlito"/>
              </a:rPr>
              <a:t>dermal </a:t>
            </a:r>
            <a:r>
              <a:rPr sz="1600" spc="-25" dirty="0">
                <a:solidFill>
                  <a:srgbClr val="585858"/>
                </a:solidFill>
                <a:latin typeface="TT Commons" panose="02000506040000020004" pitchFamily="50" charset="0"/>
                <a:cs typeface="Carlito"/>
              </a:rPr>
              <a:t>structure. Stabilises </a:t>
            </a:r>
            <a:r>
              <a:rPr sz="1600" spc="-30" dirty="0">
                <a:solidFill>
                  <a:srgbClr val="585858"/>
                </a:solidFill>
                <a:latin typeface="TT Commons" panose="02000506040000020004" pitchFamily="50" charset="0"/>
                <a:cs typeface="Carlito"/>
              </a:rPr>
              <a:t>melanocytes </a:t>
            </a:r>
            <a:r>
              <a:rPr sz="1600" spc="-25" dirty="0">
                <a:solidFill>
                  <a:srgbClr val="585858"/>
                </a:solidFill>
                <a:latin typeface="TT Commons" panose="02000506040000020004" pitchFamily="50" charset="0"/>
                <a:cs typeface="Carlito"/>
              </a:rPr>
              <a:t>by controlling  </a:t>
            </a:r>
            <a:r>
              <a:rPr sz="1600" spc="-20" dirty="0">
                <a:solidFill>
                  <a:srgbClr val="585858"/>
                </a:solidFill>
                <a:latin typeface="TT Commons" panose="02000506040000020004" pitchFamily="50" charset="0"/>
                <a:cs typeface="Carlito"/>
              </a:rPr>
              <a:t>the</a:t>
            </a:r>
            <a:r>
              <a:rPr sz="1600" spc="28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transcription  </a:t>
            </a:r>
            <a:r>
              <a:rPr sz="1600" spc="-25" dirty="0">
                <a:solidFill>
                  <a:srgbClr val="585858"/>
                </a:solidFill>
                <a:latin typeface="TT Commons" panose="02000506040000020004" pitchFamily="50" charset="0"/>
                <a:cs typeface="Carlito"/>
              </a:rPr>
              <a:t>of </a:t>
            </a:r>
            <a:r>
              <a:rPr sz="1600" spc="-30" dirty="0">
                <a:solidFill>
                  <a:srgbClr val="585858"/>
                </a:solidFill>
                <a:latin typeface="TT Commons" panose="02000506040000020004" pitchFamily="50" charset="0"/>
                <a:cs typeface="Carlito"/>
              </a:rPr>
              <a:t>DNA </a:t>
            </a:r>
            <a:r>
              <a:rPr sz="1600" spc="-40" dirty="0">
                <a:solidFill>
                  <a:srgbClr val="585858"/>
                </a:solidFill>
                <a:latin typeface="TT Commons" panose="02000506040000020004" pitchFamily="50" charset="0"/>
                <a:cs typeface="Carlito"/>
              </a:rPr>
              <a:t>into </a:t>
            </a:r>
            <a:r>
              <a:rPr sz="1600" spc="-20" dirty="0">
                <a:solidFill>
                  <a:srgbClr val="585858"/>
                </a:solidFill>
                <a:latin typeface="TT Commons" panose="02000506040000020004" pitchFamily="50" charset="0"/>
                <a:cs typeface="Carlito"/>
              </a:rPr>
              <a:t>RNA  </a:t>
            </a:r>
            <a:r>
              <a:rPr sz="1600" spc="-10" dirty="0">
                <a:solidFill>
                  <a:srgbClr val="585858"/>
                </a:solidFill>
                <a:latin typeface="TT Commons" panose="02000506040000020004" pitchFamily="50" charset="0"/>
                <a:cs typeface="Carlito"/>
              </a:rPr>
              <a:t>and </a:t>
            </a:r>
            <a:r>
              <a:rPr sz="1600" spc="-30" dirty="0">
                <a:solidFill>
                  <a:srgbClr val="585858"/>
                </a:solidFill>
                <a:latin typeface="TT Commons" panose="02000506040000020004" pitchFamily="50" charset="0"/>
                <a:cs typeface="Carlito"/>
              </a:rPr>
              <a:t>regulating </a:t>
            </a:r>
            <a:r>
              <a:rPr sz="1600" spc="-25" dirty="0">
                <a:solidFill>
                  <a:srgbClr val="585858"/>
                </a:solidFill>
                <a:latin typeface="TT Commons" panose="02000506040000020004" pitchFamily="50" charset="0"/>
                <a:cs typeface="Carlito"/>
              </a:rPr>
              <a:t>protein  </a:t>
            </a:r>
            <a:r>
              <a:rPr sz="1600" spc="-20" dirty="0">
                <a:solidFill>
                  <a:srgbClr val="585858"/>
                </a:solidFill>
                <a:latin typeface="TT Commons" panose="02000506040000020004" pitchFamily="50" charset="0"/>
                <a:cs typeface="Carlito"/>
              </a:rPr>
              <a:t>synthesis.</a:t>
            </a:r>
            <a:endParaRPr sz="1600">
              <a:latin typeface="TT Commons" panose="02000506040000020004" pitchFamily="50" charset="0"/>
              <a:cs typeface="Carlito"/>
            </a:endParaRPr>
          </a:p>
          <a:p>
            <a:pPr>
              <a:lnSpc>
                <a:spcPct val="100000"/>
              </a:lnSpc>
              <a:spcBef>
                <a:spcPts val="20"/>
              </a:spcBef>
              <a:buClr>
                <a:srgbClr val="585858"/>
              </a:buClr>
              <a:buFont typeface="Arial"/>
              <a:buChar char="•"/>
            </a:pPr>
            <a:endParaRPr sz="1600">
              <a:latin typeface="TT Commons" panose="02000506040000020004" pitchFamily="50" charset="0"/>
              <a:cs typeface="Carlito"/>
            </a:endParaRPr>
          </a:p>
          <a:p>
            <a:pPr marL="345440" marR="8890" indent="-346075" algn="just">
              <a:lnSpc>
                <a:spcPts val="1680"/>
              </a:lnSpc>
              <a:buFont typeface="Arial"/>
              <a:buChar char="•"/>
              <a:tabLst>
                <a:tab pos="346075" algn="l"/>
              </a:tabLst>
            </a:pPr>
            <a:r>
              <a:rPr sz="1600" b="1" spc="-25" dirty="0">
                <a:solidFill>
                  <a:srgbClr val="585858"/>
                </a:solidFill>
                <a:latin typeface="TT Commons" panose="02000506040000020004" pitchFamily="50" charset="0"/>
                <a:cs typeface="Carlito"/>
              </a:rPr>
              <a:t>Polypodium </a:t>
            </a:r>
            <a:r>
              <a:rPr sz="1600" b="1" spc="-35" dirty="0">
                <a:solidFill>
                  <a:srgbClr val="585858"/>
                </a:solidFill>
                <a:latin typeface="TT Commons" panose="02000506040000020004" pitchFamily="50" charset="0"/>
                <a:cs typeface="Carlito"/>
              </a:rPr>
              <a:t>enhances the </a:t>
            </a:r>
            <a:r>
              <a:rPr sz="1600" b="1" spc="-30" dirty="0">
                <a:solidFill>
                  <a:srgbClr val="585858"/>
                </a:solidFill>
                <a:latin typeface="TT Commons" panose="02000506040000020004" pitchFamily="50" charset="0"/>
                <a:cs typeface="Carlito"/>
              </a:rPr>
              <a:t>lightening </a:t>
            </a:r>
            <a:r>
              <a:rPr sz="1600" b="1" spc="-25" dirty="0">
                <a:solidFill>
                  <a:srgbClr val="585858"/>
                </a:solidFill>
                <a:latin typeface="TT Commons" panose="02000506040000020004" pitchFamily="50" charset="0"/>
                <a:cs typeface="Carlito"/>
              </a:rPr>
              <a:t>effect </a:t>
            </a:r>
            <a:r>
              <a:rPr sz="1600" b="1" spc="-35" dirty="0">
                <a:solidFill>
                  <a:srgbClr val="585858"/>
                </a:solidFill>
                <a:latin typeface="TT Commons" panose="02000506040000020004" pitchFamily="50" charset="0"/>
                <a:cs typeface="Carlito"/>
              </a:rPr>
              <a:t>of </a:t>
            </a:r>
            <a:r>
              <a:rPr sz="1600" b="1" spc="-5" dirty="0">
                <a:solidFill>
                  <a:srgbClr val="585858"/>
                </a:solidFill>
                <a:latin typeface="TT Commons" panose="02000506040000020004" pitchFamily="50" charset="0"/>
                <a:cs typeface="Carlito"/>
              </a:rPr>
              <a:t>other </a:t>
            </a:r>
            <a:r>
              <a:rPr sz="1600" b="1" spc="-30" dirty="0">
                <a:solidFill>
                  <a:srgbClr val="585858"/>
                </a:solidFill>
                <a:latin typeface="TT Commons" panose="02000506040000020004" pitchFamily="50" charset="0"/>
                <a:cs typeface="Carlito"/>
              </a:rPr>
              <a:t>active  </a:t>
            </a:r>
            <a:r>
              <a:rPr sz="1600" b="1" spc="-10" dirty="0">
                <a:solidFill>
                  <a:srgbClr val="585858"/>
                </a:solidFill>
                <a:latin typeface="TT Commons" panose="02000506040000020004" pitchFamily="50" charset="0"/>
                <a:cs typeface="Carlito"/>
              </a:rPr>
              <a:t>ingredients.</a:t>
            </a:r>
            <a:endParaRPr sz="1600">
              <a:latin typeface="TT Commons" panose="02000506040000020004" pitchFamily="50" charset="0"/>
              <a:cs typeface="Carlito"/>
            </a:endParaRPr>
          </a:p>
        </p:txBody>
      </p:sp>
      <p:sp>
        <p:nvSpPr>
          <p:cNvPr id="8" name="object 10"/>
          <p:cNvSpPr/>
          <p:nvPr/>
        </p:nvSpPr>
        <p:spPr>
          <a:xfrm>
            <a:off x="2900678" y="1165860"/>
            <a:ext cx="5913121" cy="3962400"/>
          </a:xfrm>
          <a:custGeom>
            <a:avLst/>
            <a:gdLst/>
            <a:ahLst/>
            <a:cxnLst/>
            <a:rect l="l" t="t" r="r" b="b"/>
            <a:pathLst>
              <a:path w="5252720" h="3962400">
                <a:moveTo>
                  <a:pt x="0" y="3962400"/>
                </a:moveTo>
                <a:lnTo>
                  <a:pt x="5252720" y="3962400"/>
                </a:lnTo>
                <a:lnTo>
                  <a:pt x="5252720" y="0"/>
                </a:lnTo>
                <a:lnTo>
                  <a:pt x="0" y="0"/>
                </a:lnTo>
                <a:lnTo>
                  <a:pt x="0" y="3962400"/>
                </a:lnTo>
                <a:close/>
              </a:path>
            </a:pathLst>
          </a:custGeom>
          <a:ln w="30480">
            <a:solidFill>
              <a:srgbClr val="F1DCDB"/>
            </a:solidFill>
            <a:prstDash val="sysDash"/>
          </a:ln>
        </p:spPr>
        <p:txBody>
          <a:bodyPr wrap="square" lIns="0" tIns="0" rIns="0" bIns="0" rtlCol="0"/>
          <a:lstStyle/>
          <a:p>
            <a:endParaRPr/>
          </a:p>
        </p:txBody>
      </p:sp>
      <p:sp>
        <p:nvSpPr>
          <p:cNvPr id="9" name="object 12"/>
          <p:cNvSpPr/>
          <p:nvPr/>
        </p:nvSpPr>
        <p:spPr>
          <a:xfrm>
            <a:off x="660400" y="2095500"/>
            <a:ext cx="2062479" cy="200152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4948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0454" y="3454407"/>
            <a:ext cx="2784695" cy="1830705"/>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84200" y="1085222"/>
            <a:ext cx="7630159" cy="459105"/>
          </a:xfrm>
          <a:prstGeom prst="rect">
            <a:avLst/>
          </a:prstGeom>
        </p:spPr>
        <p:txBody>
          <a:bodyPr vert="horz" wrap="square" lIns="0" tIns="24765" rIns="0" bIns="0" rtlCol="0">
            <a:spAutoFit/>
          </a:bodyPr>
          <a:lstStyle/>
          <a:p>
            <a:pPr marL="358140" marR="5080" indent="-346075">
              <a:lnSpc>
                <a:spcPts val="1680"/>
              </a:lnSpc>
              <a:spcBef>
                <a:spcPts val="195"/>
              </a:spcBef>
            </a:pPr>
            <a:r>
              <a:rPr sz="1600" spc="-20" dirty="0">
                <a:solidFill>
                  <a:srgbClr val="585858"/>
                </a:solidFill>
                <a:latin typeface="TT Commons" panose="02000506040000020004" pitchFamily="50" charset="0"/>
                <a:cs typeface="Carlito"/>
              </a:rPr>
              <a:t>Skin </a:t>
            </a:r>
            <a:r>
              <a:rPr sz="1600" spc="-15" dirty="0">
                <a:solidFill>
                  <a:srgbClr val="585858"/>
                </a:solidFill>
                <a:latin typeface="TT Commons" panose="02000506040000020004" pitchFamily="50" charset="0"/>
                <a:cs typeface="Carlito"/>
              </a:rPr>
              <a:t>gets </a:t>
            </a:r>
            <a:r>
              <a:rPr sz="1600" spc="-10" dirty="0" err="1" smtClean="0">
                <a:solidFill>
                  <a:srgbClr val="585858"/>
                </a:solidFill>
                <a:latin typeface="TT Commons" panose="02000506040000020004" pitchFamily="50" charset="0"/>
                <a:cs typeface="Carlito"/>
              </a:rPr>
              <a:t>i</a:t>
            </a:r>
            <a:r>
              <a:rPr lang="es-ES" sz="1600" spc="-10" dirty="0">
                <a:solidFill>
                  <a:srgbClr val="585858"/>
                </a:solidFill>
                <a:latin typeface="TT Commons" panose="02000506040000020004" pitchFamily="50" charset="0"/>
                <a:cs typeface="Carlito"/>
              </a:rPr>
              <a:t>t</a:t>
            </a:r>
            <a:r>
              <a:rPr sz="1600" spc="-10" dirty="0" smtClean="0">
                <a:solidFill>
                  <a:srgbClr val="585858"/>
                </a:solidFill>
                <a:latin typeface="TT Commons" panose="02000506040000020004" pitchFamily="50" charset="0"/>
                <a:cs typeface="Carlito"/>
              </a:rPr>
              <a:t>s </a:t>
            </a:r>
            <a:r>
              <a:rPr sz="1600" spc="-10" dirty="0">
                <a:solidFill>
                  <a:srgbClr val="585858"/>
                </a:solidFill>
                <a:latin typeface="TT Commons" panose="02000506040000020004" pitchFamily="50" charset="0"/>
                <a:cs typeface="Carlito"/>
              </a:rPr>
              <a:t>colour </a:t>
            </a:r>
            <a:r>
              <a:rPr sz="1600" spc="-15" dirty="0">
                <a:solidFill>
                  <a:srgbClr val="585858"/>
                </a:solidFill>
                <a:latin typeface="TT Commons" panose="02000506040000020004" pitchFamily="50" charset="0"/>
                <a:cs typeface="Carlito"/>
              </a:rPr>
              <a:t>from </a:t>
            </a:r>
            <a:r>
              <a:rPr sz="1600" spc="-5" dirty="0">
                <a:solidFill>
                  <a:srgbClr val="585858"/>
                </a:solidFill>
                <a:latin typeface="TT Commons" panose="02000506040000020004" pitchFamily="50" charset="0"/>
                <a:cs typeface="Carlito"/>
              </a:rPr>
              <a:t>a </a:t>
            </a:r>
            <a:r>
              <a:rPr sz="1600" spc="-25" dirty="0">
                <a:solidFill>
                  <a:srgbClr val="585858"/>
                </a:solidFill>
                <a:latin typeface="TT Commons" panose="02000506040000020004" pitchFamily="50" charset="0"/>
                <a:cs typeface="Carlito"/>
              </a:rPr>
              <a:t>combination </a:t>
            </a:r>
            <a:r>
              <a:rPr sz="1600" spc="10" dirty="0">
                <a:solidFill>
                  <a:srgbClr val="585858"/>
                </a:solidFill>
                <a:latin typeface="TT Commons" panose="02000506040000020004" pitchFamily="50" charset="0"/>
                <a:cs typeface="Carlito"/>
              </a:rPr>
              <a:t>of </a:t>
            </a:r>
            <a:r>
              <a:rPr sz="1600" spc="-15" dirty="0">
                <a:solidFill>
                  <a:srgbClr val="585858"/>
                </a:solidFill>
                <a:latin typeface="TT Commons" panose="02000506040000020004" pitchFamily="50" charset="0"/>
                <a:cs typeface="Carlito"/>
              </a:rPr>
              <a:t>factors, </a:t>
            </a:r>
            <a:r>
              <a:rPr sz="1600" spc="-30" dirty="0">
                <a:solidFill>
                  <a:srgbClr val="585858"/>
                </a:solidFill>
                <a:latin typeface="TT Commons" panose="02000506040000020004" pitchFamily="50" charset="0"/>
                <a:cs typeface="Carlito"/>
              </a:rPr>
              <a:t>such </a:t>
            </a:r>
            <a:r>
              <a:rPr sz="1600" spc="5" dirty="0">
                <a:solidFill>
                  <a:srgbClr val="585858"/>
                </a:solidFill>
                <a:latin typeface="TT Commons" panose="02000506040000020004" pitchFamily="50" charset="0"/>
                <a:cs typeface="Carlito"/>
              </a:rPr>
              <a:t>as </a:t>
            </a:r>
            <a:r>
              <a:rPr sz="1600" spc="-15" dirty="0">
                <a:solidFill>
                  <a:srgbClr val="585858"/>
                </a:solidFill>
                <a:latin typeface="TT Commons" panose="02000506040000020004" pitchFamily="50" charset="0"/>
                <a:cs typeface="Carlito"/>
              </a:rPr>
              <a:t>red </a:t>
            </a:r>
            <a:r>
              <a:rPr sz="1600" spc="-20" dirty="0">
                <a:solidFill>
                  <a:srgbClr val="585858"/>
                </a:solidFill>
                <a:latin typeface="TT Commons" panose="02000506040000020004" pitchFamily="50" charset="0"/>
                <a:cs typeface="Carlito"/>
              </a:rPr>
              <a:t>caused </a:t>
            </a:r>
            <a:r>
              <a:rPr sz="1600" spc="-25" dirty="0">
                <a:solidFill>
                  <a:srgbClr val="585858"/>
                </a:solidFill>
                <a:latin typeface="TT Commons" panose="02000506040000020004" pitchFamily="50" charset="0"/>
                <a:cs typeface="Carlito"/>
              </a:rPr>
              <a:t>by oxyhaemoglobin, </a:t>
            </a:r>
            <a:r>
              <a:rPr sz="1600" spc="-30" dirty="0" smtClean="0">
                <a:solidFill>
                  <a:srgbClr val="585858"/>
                </a:solidFill>
                <a:latin typeface="TT Commons" panose="02000506040000020004" pitchFamily="50" charset="0"/>
                <a:cs typeface="Carlito"/>
              </a:rPr>
              <a:t>blue</a:t>
            </a:r>
            <a:r>
              <a:rPr lang="es-ES" sz="1600" spc="-30" dirty="0" smtClean="0">
                <a:solidFill>
                  <a:srgbClr val="585858"/>
                </a:solidFill>
                <a:latin typeface="TT Commons" panose="02000506040000020004" pitchFamily="50" charset="0"/>
                <a:cs typeface="Carlito"/>
              </a:rPr>
              <a:t> </a:t>
            </a:r>
            <a:r>
              <a:rPr sz="1600" spc="-45" dirty="0" smtClean="0">
                <a:solidFill>
                  <a:srgbClr val="585858"/>
                </a:solidFill>
                <a:latin typeface="TT Commons" panose="02000506040000020004" pitchFamily="50" charset="0"/>
                <a:cs typeface="Carlito"/>
              </a:rPr>
              <a:t>by  </a:t>
            </a:r>
            <a:r>
              <a:rPr sz="1600" spc="-15" dirty="0">
                <a:solidFill>
                  <a:srgbClr val="585858"/>
                </a:solidFill>
                <a:latin typeface="TT Commons" panose="02000506040000020004" pitchFamily="50" charset="0"/>
                <a:cs typeface="Carlito"/>
              </a:rPr>
              <a:t>reduced</a:t>
            </a:r>
            <a:r>
              <a:rPr sz="1600" spc="-13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haemoglobin,</a:t>
            </a:r>
            <a:r>
              <a:rPr sz="1600" spc="-14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yellow</a:t>
            </a:r>
            <a:r>
              <a:rPr sz="1600" spc="-80"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by</a:t>
            </a:r>
            <a:r>
              <a:rPr sz="1600" spc="-10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carotene</a:t>
            </a:r>
            <a:r>
              <a:rPr sz="1600" spc="-8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2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beige</a:t>
            </a:r>
            <a:r>
              <a:rPr sz="1600" spc="-8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by</a:t>
            </a:r>
            <a:r>
              <a:rPr sz="1600" spc="-20" dirty="0">
                <a:solidFill>
                  <a:srgbClr val="585858"/>
                </a:solidFill>
                <a:latin typeface="TT Commons" panose="02000506040000020004" pitchFamily="50" charset="0"/>
                <a:cs typeface="Carlito"/>
              </a:rPr>
              <a:t> melanin.</a:t>
            </a:r>
            <a:endParaRPr sz="1600" dirty="0">
              <a:latin typeface="TT Commons" panose="02000506040000020004" pitchFamily="50" charset="0"/>
              <a:cs typeface="Carlito"/>
            </a:endParaRPr>
          </a:p>
        </p:txBody>
      </p:sp>
      <p:sp>
        <p:nvSpPr>
          <p:cNvPr id="8" name="object 8"/>
          <p:cNvSpPr txBox="1">
            <a:spLocks noGrp="1"/>
          </p:cNvSpPr>
          <p:nvPr>
            <p:ph type="title"/>
          </p:nvPr>
        </p:nvSpPr>
        <p:spPr>
          <a:xfrm>
            <a:off x="784272" y="426065"/>
            <a:ext cx="3305128" cy="380873"/>
          </a:xfrm>
          <a:prstGeom prst="rect">
            <a:avLst/>
          </a:prstGeom>
        </p:spPr>
        <p:txBody>
          <a:bodyPr vert="horz" wrap="square" lIns="0" tIns="11430" rIns="0" bIns="0" rtlCol="0">
            <a:spAutoFit/>
          </a:bodyPr>
          <a:lstStyle/>
          <a:p>
            <a:pPr marL="12700">
              <a:lnSpc>
                <a:spcPct val="100000"/>
              </a:lnSpc>
              <a:spcBef>
                <a:spcPts val="90"/>
              </a:spcBef>
            </a:pPr>
            <a:r>
              <a:rPr sz="2400" spc="300" dirty="0">
                <a:latin typeface="Bebas Neue Regular" panose="00000500000000000000" pitchFamily="50" charset="0"/>
              </a:rPr>
              <a:t>CAUSES OF PIGMENTATION</a:t>
            </a:r>
          </a:p>
        </p:txBody>
      </p:sp>
      <p:sp>
        <p:nvSpPr>
          <p:cNvPr id="12" name="object 12"/>
          <p:cNvSpPr/>
          <p:nvPr/>
        </p:nvSpPr>
        <p:spPr>
          <a:xfrm>
            <a:off x="842693" y="1544327"/>
            <a:ext cx="2316480" cy="2082800"/>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3937000" y="1914214"/>
            <a:ext cx="4835525" cy="2612254"/>
          </a:xfrm>
          <a:prstGeom prst="rect">
            <a:avLst/>
          </a:prstGeom>
        </p:spPr>
        <p:txBody>
          <a:bodyPr vert="horz" wrap="square" lIns="0" tIns="19050" rIns="0" bIns="0" rtlCol="0">
            <a:spAutoFit/>
          </a:bodyPr>
          <a:lstStyle/>
          <a:p>
            <a:pPr marL="358140" marR="5080" indent="-346075" algn="just">
              <a:lnSpc>
                <a:spcPct val="96700"/>
              </a:lnSpc>
              <a:spcBef>
                <a:spcPts val="150"/>
              </a:spcBef>
            </a:pPr>
            <a:r>
              <a:rPr sz="1600" spc="-20" dirty="0">
                <a:solidFill>
                  <a:srgbClr val="585858"/>
                </a:solidFill>
                <a:latin typeface="TT Commons" panose="02000506040000020004" pitchFamily="50" charset="0"/>
                <a:cs typeface="Carlito"/>
              </a:rPr>
              <a:t>Melanin, the </a:t>
            </a:r>
            <a:r>
              <a:rPr sz="1600" spc="-40" dirty="0">
                <a:solidFill>
                  <a:srgbClr val="585858"/>
                </a:solidFill>
                <a:latin typeface="TT Commons" panose="02000506040000020004" pitchFamily="50" charset="0"/>
                <a:cs typeface="Carlito"/>
              </a:rPr>
              <a:t>skin’s </a:t>
            </a:r>
            <a:r>
              <a:rPr sz="1600" spc="-10" dirty="0">
                <a:solidFill>
                  <a:srgbClr val="585858"/>
                </a:solidFill>
                <a:latin typeface="TT Commons" panose="02000506040000020004" pitchFamily="50" charset="0"/>
                <a:cs typeface="Carlito"/>
              </a:rPr>
              <a:t>natural </a:t>
            </a:r>
            <a:r>
              <a:rPr sz="1600" spc="-25" dirty="0">
                <a:solidFill>
                  <a:srgbClr val="585858"/>
                </a:solidFill>
                <a:latin typeface="TT Commons" panose="02000506040000020004" pitchFamily="50" charset="0"/>
                <a:cs typeface="Carlito"/>
              </a:rPr>
              <a:t>pigment, </a:t>
            </a:r>
            <a:r>
              <a:rPr sz="1600" spc="-10" dirty="0">
                <a:solidFill>
                  <a:srgbClr val="585858"/>
                </a:solidFill>
                <a:latin typeface="TT Commons" panose="02000506040000020004" pitchFamily="50" charset="0"/>
                <a:cs typeface="Carlito"/>
              </a:rPr>
              <a:t>is </a:t>
            </a:r>
            <a:r>
              <a:rPr sz="1600" spc="-20" dirty="0">
                <a:solidFill>
                  <a:srgbClr val="585858"/>
                </a:solidFill>
                <a:latin typeface="TT Commons" panose="02000506040000020004" pitchFamily="50" charset="0"/>
                <a:cs typeface="Carlito"/>
              </a:rPr>
              <a:t>synthesised </a:t>
            </a:r>
            <a:r>
              <a:rPr sz="1600" spc="-10" dirty="0">
                <a:solidFill>
                  <a:srgbClr val="585858"/>
                </a:solidFill>
                <a:latin typeface="TT Commons" panose="02000506040000020004" pitchFamily="50" charset="0"/>
                <a:cs typeface="Carlito"/>
              </a:rPr>
              <a:t>in </a:t>
            </a:r>
            <a:r>
              <a:rPr sz="1600" spc="-5" dirty="0">
                <a:solidFill>
                  <a:srgbClr val="585858"/>
                </a:solidFill>
                <a:latin typeface="TT Commons" panose="02000506040000020004" pitchFamily="50" charset="0"/>
                <a:cs typeface="Carlito"/>
              </a:rPr>
              <a:t>melanocytes  </a:t>
            </a:r>
            <a:r>
              <a:rPr sz="1600" spc="-15" dirty="0">
                <a:solidFill>
                  <a:srgbClr val="585858"/>
                </a:solidFill>
                <a:latin typeface="TT Commons" panose="02000506040000020004" pitchFamily="50" charset="0"/>
                <a:cs typeface="Carlito"/>
              </a:rPr>
              <a:t>in </a:t>
            </a:r>
            <a:r>
              <a:rPr sz="1600" spc="-30" dirty="0">
                <a:solidFill>
                  <a:srgbClr val="585858"/>
                </a:solidFill>
                <a:latin typeface="TT Commons" panose="02000506040000020004" pitchFamily="50" charset="0"/>
                <a:cs typeface="Carlito"/>
              </a:rPr>
              <a:t>different </a:t>
            </a:r>
            <a:r>
              <a:rPr sz="1600" spc="-25" dirty="0">
                <a:solidFill>
                  <a:srgbClr val="585858"/>
                </a:solidFill>
                <a:latin typeface="TT Commons" panose="02000506040000020004" pitchFamily="50" charset="0"/>
                <a:cs typeface="Carlito"/>
              </a:rPr>
              <a:t>concentrations depending </a:t>
            </a:r>
            <a:r>
              <a:rPr sz="1600" spc="10" dirty="0">
                <a:solidFill>
                  <a:srgbClr val="585858"/>
                </a:solidFill>
                <a:latin typeface="TT Commons" panose="02000506040000020004" pitchFamily="50" charset="0"/>
                <a:cs typeface="Carlito"/>
              </a:rPr>
              <a:t>on </a:t>
            </a:r>
            <a:r>
              <a:rPr sz="1600" spc="-15" dirty="0">
                <a:solidFill>
                  <a:srgbClr val="585858"/>
                </a:solidFill>
                <a:latin typeface="TT Commons" panose="02000506040000020004" pitchFamily="50" charset="0"/>
                <a:cs typeface="Carlito"/>
              </a:rPr>
              <a:t>skin </a:t>
            </a:r>
            <a:r>
              <a:rPr sz="1600" spc="-20" dirty="0">
                <a:solidFill>
                  <a:srgbClr val="585858"/>
                </a:solidFill>
                <a:latin typeface="TT Commons" panose="02000506040000020004" pitchFamily="50" charset="0"/>
                <a:cs typeface="Carlito"/>
              </a:rPr>
              <a:t>type (genetic  predisposition) </a:t>
            </a:r>
            <a:r>
              <a:rPr sz="1600" spc="-10" dirty="0">
                <a:solidFill>
                  <a:srgbClr val="585858"/>
                </a:solidFill>
                <a:latin typeface="TT Commons" panose="02000506040000020004" pitchFamily="50" charset="0"/>
                <a:cs typeface="Carlito"/>
              </a:rPr>
              <a:t>and </a:t>
            </a:r>
            <a:r>
              <a:rPr sz="1600" spc="-30" dirty="0">
                <a:solidFill>
                  <a:srgbClr val="585858"/>
                </a:solidFill>
                <a:latin typeface="TT Commons" panose="02000506040000020004" pitchFamily="50" charset="0"/>
                <a:cs typeface="Carlito"/>
              </a:rPr>
              <a:t>environmental </a:t>
            </a:r>
            <a:r>
              <a:rPr sz="1600" spc="-35" dirty="0">
                <a:solidFill>
                  <a:srgbClr val="585858"/>
                </a:solidFill>
                <a:latin typeface="TT Commons" panose="02000506040000020004" pitchFamily="50" charset="0"/>
                <a:cs typeface="Carlito"/>
              </a:rPr>
              <a:t>factors. </a:t>
            </a:r>
            <a:r>
              <a:rPr sz="1600" spc="-30" dirty="0">
                <a:solidFill>
                  <a:srgbClr val="585858"/>
                </a:solidFill>
                <a:latin typeface="TT Commons" panose="02000506040000020004" pitchFamily="50" charset="0"/>
                <a:cs typeface="Carlito"/>
              </a:rPr>
              <a:t>Melanocytes </a:t>
            </a:r>
            <a:r>
              <a:rPr sz="1600" spc="-5" dirty="0">
                <a:solidFill>
                  <a:srgbClr val="585858"/>
                </a:solidFill>
                <a:latin typeface="TT Commons" panose="02000506040000020004" pitchFamily="50" charset="0"/>
                <a:cs typeface="Carlito"/>
              </a:rPr>
              <a:t>are  cells found </a:t>
            </a:r>
            <a:r>
              <a:rPr sz="1600" spc="-15" dirty="0">
                <a:solidFill>
                  <a:srgbClr val="585858"/>
                </a:solidFill>
                <a:latin typeface="TT Commons" panose="02000506040000020004" pitchFamily="50" charset="0"/>
                <a:cs typeface="Carlito"/>
              </a:rPr>
              <a:t>in </a:t>
            </a:r>
            <a:r>
              <a:rPr sz="1600" spc="-20" dirty="0">
                <a:solidFill>
                  <a:srgbClr val="585858"/>
                </a:solidFill>
                <a:latin typeface="TT Commons" panose="02000506040000020004" pitchFamily="50" charset="0"/>
                <a:cs typeface="Carlito"/>
              </a:rPr>
              <a:t>the  </a:t>
            </a:r>
            <a:r>
              <a:rPr sz="1600" spc="-5" dirty="0">
                <a:solidFill>
                  <a:srgbClr val="585858"/>
                </a:solidFill>
                <a:latin typeface="TT Commons" panose="02000506040000020004" pitchFamily="50" charset="0"/>
                <a:cs typeface="Carlito"/>
              </a:rPr>
              <a:t>basal </a:t>
            </a:r>
            <a:r>
              <a:rPr sz="1600" spc="-25" dirty="0">
                <a:solidFill>
                  <a:srgbClr val="585858"/>
                </a:solidFill>
                <a:latin typeface="TT Commons" panose="02000506040000020004" pitchFamily="50" charset="0"/>
                <a:cs typeface="Carlito"/>
              </a:rPr>
              <a:t>membrane </a:t>
            </a:r>
            <a:r>
              <a:rPr sz="1600" spc="-30" dirty="0">
                <a:solidFill>
                  <a:srgbClr val="585858"/>
                </a:solidFill>
                <a:latin typeface="TT Commons" panose="02000506040000020004" pitchFamily="50" charset="0"/>
                <a:cs typeface="Carlito"/>
              </a:rPr>
              <a:t>of </a:t>
            </a:r>
            <a:r>
              <a:rPr sz="1600" spc="-20" dirty="0">
                <a:solidFill>
                  <a:srgbClr val="585858"/>
                </a:solidFill>
                <a:latin typeface="TT Commons" panose="02000506040000020004" pitchFamily="50" charset="0"/>
                <a:cs typeface="Carlito"/>
              </a:rPr>
              <a:t>the  </a:t>
            </a:r>
            <a:r>
              <a:rPr sz="1600" spc="-25" dirty="0">
                <a:solidFill>
                  <a:srgbClr val="585858"/>
                </a:solidFill>
                <a:latin typeface="TT Commons" panose="02000506040000020004" pitchFamily="50" charset="0"/>
                <a:cs typeface="Carlito"/>
              </a:rPr>
              <a:t>epidermis.  </a:t>
            </a:r>
            <a:r>
              <a:rPr sz="1600" spc="-20" dirty="0">
                <a:solidFill>
                  <a:srgbClr val="585858"/>
                </a:solidFill>
                <a:latin typeface="TT Commons" panose="02000506040000020004" pitchFamily="50" charset="0"/>
                <a:cs typeface="Carlito"/>
              </a:rPr>
              <a:t>Ultraviolet </a:t>
            </a:r>
            <a:r>
              <a:rPr sz="1600" spc="-25" dirty="0">
                <a:solidFill>
                  <a:srgbClr val="585858"/>
                </a:solidFill>
                <a:latin typeface="TT Commons" panose="02000506040000020004" pitchFamily="50" charset="0"/>
                <a:cs typeface="Carlito"/>
              </a:rPr>
              <a:t>light stimulates </a:t>
            </a:r>
            <a:r>
              <a:rPr sz="1600" spc="-35" dirty="0">
                <a:solidFill>
                  <a:srgbClr val="585858"/>
                </a:solidFill>
                <a:latin typeface="TT Commons" panose="02000506040000020004" pitchFamily="50" charset="0"/>
                <a:cs typeface="Carlito"/>
              </a:rPr>
              <a:t>them </a:t>
            </a:r>
            <a:r>
              <a:rPr sz="1600" spc="-15" dirty="0">
                <a:solidFill>
                  <a:srgbClr val="585858"/>
                </a:solidFill>
                <a:latin typeface="TT Commons" panose="02000506040000020004" pitchFamily="50" charset="0"/>
                <a:cs typeface="Carlito"/>
              </a:rPr>
              <a:t>in </a:t>
            </a:r>
            <a:r>
              <a:rPr sz="1600" spc="-20" dirty="0">
                <a:solidFill>
                  <a:srgbClr val="585858"/>
                </a:solidFill>
                <a:latin typeface="TT Commons" panose="02000506040000020004" pitchFamily="50" charset="0"/>
                <a:cs typeface="Carlito"/>
              </a:rPr>
              <a:t>the basal </a:t>
            </a:r>
            <a:r>
              <a:rPr sz="1600" spc="-50" dirty="0">
                <a:solidFill>
                  <a:srgbClr val="585858"/>
                </a:solidFill>
                <a:latin typeface="TT Commons" panose="02000506040000020004" pitchFamily="50" charset="0"/>
                <a:cs typeface="Carlito"/>
              </a:rPr>
              <a:t>layer, </a:t>
            </a:r>
            <a:r>
              <a:rPr sz="1600" spc="-25" dirty="0">
                <a:solidFill>
                  <a:srgbClr val="585858"/>
                </a:solidFill>
                <a:latin typeface="TT Commons" panose="02000506040000020004" pitchFamily="50" charset="0"/>
                <a:cs typeface="Carlito"/>
              </a:rPr>
              <a:t>causing  </a:t>
            </a:r>
            <a:r>
              <a:rPr sz="1600" spc="-20" dirty="0">
                <a:solidFill>
                  <a:srgbClr val="585858"/>
                </a:solidFill>
                <a:latin typeface="TT Commons" panose="02000506040000020004" pitchFamily="50" charset="0"/>
                <a:cs typeface="Carlito"/>
              </a:rPr>
              <a:t>them </a:t>
            </a:r>
            <a:r>
              <a:rPr sz="1600" spc="-10" dirty="0">
                <a:solidFill>
                  <a:srgbClr val="585858"/>
                </a:solidFill>
                <a:latin typeface="TT Commons" panose="02000506040000020004" pitchFamily="50" charset="0"/>
                <a:cs typeface="Carlito"/>
              </a:rPr>
              <a:t>to </a:t>
            </a:r>
            <a:r>
              <a:rPr sz="1600" spc="-25" dirty="0">
                <a:solidFill>
                  <a:srgbClr val="585858"/>
                </a:solidFill>
                <a:latin typeface="TT Commons" panose="02000506040000020004" pitchFamily="50" charset="0"/>
                <a:cs typeface="Carlito"/>
              </a:rPr>
              <a:t>divide </a:t>
            </a:r>
            <a:r>
              <a:rPr sz="1600" spc="-10" dirty="0">
                <a:solidFill>
                  <a:srgbClr val="585858"/>
                </a:solidFill>
                <a:latin typeface="TT Commons" panose="02000506040000020004" pitchFamily="50" charset="0"/>
                <a:cs typeface="Carlito"/>
              </a:rPr>
              <a:t>more </a:t>
            </a:r>
            <a:r>
              <a:rPr sz="1600" spc="-40" dirty="0">
                <a:solidFill>
                  <a:srgbClr val="585858"/>
                </a:solidFill>
                <a:latin typeface="TT Commons" panose="02000506040000020004" pitchFamily="50" charset="0"/>
                <a:cs typeface="Carlito"/>
              </a:rPr>
              <a:t>quickly. </a:t>
            </a:r>
            <a:r>
              <a:rPr sz="1600" spc="-20" dirty="0">
                <a:solidFill>
                  <a:srgbClr val="585858"/>
                </a:solidFill>
                <a:latin typeface="TT Commons" panose="02000506040000020004" pitchFamily="50" charset="0"/>
                <a:cs typeface="Carlito"/>
              </a:rPr>
              <a:t>Melanocytes</a:t>
            </a:r>
            <a:r>
              <a:rPr sz="1600" spc="28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also </a:t>
            </a:r>
            <a:r>
              <a:rPr sz="1600" spc="-30" dirty="0">
                <a:solidFill>
                  <a:srgbClr val="585858"/>
                </a:solidFill>
                <a:latin typeface="TT Commons" panose="02000506040000020004" pitchFamily="50" charset="0"/>
                <a:cs typeface="Carlito"/>
              </a:rPr>
              <a:t>produce  </a:t>
            </a:r>
            <a:r>
              <a:rPr sz="1600" spc="-15" dirty="0">
                <a:solidFill>
                  <a:srgbClr val="585858"/>
                </a:solidFill>
                <a:latin typeface="TT Commons" panose="02000506040000020004" pitchFamily="50" charset="0"/>
                <a:cs typeface="Carlito"/>
              </a:rPr>
              <a:t>larger </a:t>
            </a:r>
            <a:r>
              <a:rPr sz="1600" spc="-20" dirty="0">
                <a:solidFill>
                  <a:srgbClr val="585858"/>
                </a:solidFill>
                <a:latin typeface="TT Commons" panose="02000506040000020004" pitchFamily="50" charset="0"/>
                <a:cs typeface="Carlito"/>
              </a:rPr>
              <a:t>quantities </a:t>
            </a:r>
            <a:r>
              <a:rPr sz="1600" spc="-30" dirty="0">
                <a:solidFill>
                  <a:srgbClr val="585858"/>
                </a:solidFill>
                <a:latin typeface="TT Commons" panose="02000506040000020004" pitchFamily="50" charset="0"/>
                <a:cs typeface="Carlito"/>
              </a:rPr>
              <a:t>of melanin </a:t>
            </a:r>
            <a:r>
              <a:rPr sz="1600" spc="-15" dirty="0">
                <a:solidFill>
                  <a:srgbClr val="585858"/>
                </a:solidFill>
                <a:latin typeface="TT Commons" panose="02000506040000020004" pitchFamily="50" charset="0"/>
                <a:cs typeface="Carlito"/>
              </a:rPr>
              <a:t>when </a:t>
            </a:r>
            <a:r>
              <a:rPr sz="1600" spc="-20" dirty="0">
                <a:solidFill>
                  <a:srgbClr val="585858"/>
                </a:solidFill>
                <a:latin typeface="TT Commons" panose="02000506040000020004" pitchFamily="50" charset="0"/>
                <a:cs typeface="Carlito"/>
              </a:rPr>
              <a:t>stimulated </a:t>
            </a:r>
            <a:r>
              <a:rPr sz="1600" spc="-25" dirty="0">
                <a:solidFill>
                  <a:srgbClr val="585858"/>
                </a:solidFill>
                <a:latin typeface="TT Commons" panose="02000506040000020004" pitchFamily="50" charset="0"/>
                <a:cs typeface="Carlito"/>
              </a:rPr>
              <a:t>by ultraviolet  light.</a:t>
            </a:r>
            <a:endParaRPr sz="1600" dirty="0">
              <a:latin typeface="TT Commons" panose="02000506040000020004" pitchFamily="50" charset="0"/>
              <a:cs typeface="Carlito"/>
            </a:endParaRPr>
          </a:p>
          <a:p>
            <a:pPr>
              <a:lnSpc>
                <a:spcPct val="100000"/>
              </a:lnSpc>
              <a:spcBef>
                <a:spcPts val="20"/>
              </a:spcBef>
            </a:pPr>
            <a:endParaRPr sz="1600" dirty="0">
              <a:latin typeface="TT Commons" panose="02000506040000020004" pitchFamily="50" charset="0"/>
              <a:cs typeface="Carlito"/>
            </a:endParaRPr>
          </a:p>
          <a:p>
            <a:pPr marL="358140" marR="5080" indent="-346075" algn="just">
              <a:lnSpc>
                <a:spcPts val="1680"/>
              </a:lnSpc>
              <a:spcBef>
                <a:spcPts val="5"/>
              </a:spcBef>
            </a:pPr>
            <a:r>
              <a:rPr sz="1600" spc="-15" dirty="0">
                <a:solidFill>
                  <a:srgbClr val="585858"/>
                </a:solidFill>
                <a:latin typeface="TT Commons" panose="02000506040000020004" pitchFamily="50" charset="0"/>
                <a:cs typeface="Carlito"/>
              </a:rPr>
              <a:t>Melanin </a:t>
            </a:r>
            <a:r>
              <a:rPr sz="1600" spc="-10" dirty="0">
                <a:solidFill>
                  <a:srgbClr val="585858"/>
                </a:solidFill>
                <a:latin typeface="TT Commons" panose="02000506040000020004" pitchFamily="50" charset="0"/>
                <a:cs typeface="Carlito"/>
              </a:rPr>
              <a:t>is </a:t>
            </a:r>
            <a:r>
              <a:rPr sz="1600" spc="-20" dirty="0">
                <a:solidFill>
                  <a:srgbClr val="585858"/>
                </a:solidFill>
                <a:latin typeface="TT Commons" panose="02000506040000020004" pitchFamily="50" charset="0"/>
                <a:cs typeface="Carlito"/>
              </a:rPr>
              <a:t>transported </a:t>
            </a:r>
            <a:r>
              <a:rPr sz="1600" spc="-40" dirty="0">
                <a:solidFill>
                  <a:srgbClr val="585858"/>
                </a:solidFill>
                <a:latin typeface="TT Commons" panose="02000506040000020004" pitchFamily="50" charset="0"/>
                <a:cs typeface="Carlito"/>
              </a:rPr>
              <a:t>into </a:t>
            </a:r>
            <a:r>
              <a:rPr sz="1600" spc="-20" dirty="0">
                <a:solidFill>
                  <a:srgbClr val="585858"/>
                </a:solidFill>
                <a:latin typeface="TT Commons" panose="02000506040000020004" pitchFamily="50" charset="0"/>
                <a:cs typeface="Carlito"/>
              </a:rPr>
              <a:t>the </a:t>
            </a:r>
            <a:r>
              <a:rPr sz="1600" spc="-25" dirty="0">
                <a:solidFill>
                  <a:srgbClr val="585858"/>
                </a:solidFill>
                <a:latin typeface="TT Commons" panose="02000506040000020004" pitchFamily="50" charset="0"/>
                <a:cs typeface="Carlito"/>
              </a:rPr>
              <a:t>keratinocytes, </a:t>
            </a:r>
            <a:r>
              <a:rPr sz="1600" spc="-35" dirty="0">
                <a:solidFill>
                  <a:srgbClr val="585858"/>
                </a:solidFill>
                <a:latin typeface="TT Commons" panose="02000506040000020004" pitchFamily="50" charset="0"/>
                <a:cs typeface="Carlito"/>
              </a:rPr>
              <a:t>where </a:t>
            </a:r>
            <a:r>
              <a:rPr sz="1600" spc="-10" dirty="0">
                <a:solidFill>
                  <a:srgbClr val="585858"/>
                </a:solidFill>
                <a:latin typeface="TT Commons" panose="02000506040000020004" pitchFamily="50" charset="0"/>
                <a:cs typeface="Carlito"/>
              </a:rPr>
              <a:t>it </a:t>
            </a:r>
            <a:r>
              <a:rPr sz="1600" spc="-30" dirty="0">
                <a:solidFill>
                  <a:srgbClr val="585858"/>
                </a:solidFill>
                <a:latin typeface="TT Commons" panose="02000506040000020004" pitchFamily="50" charset="0"/>
                <a:cs typeface="Carlito"/>
              </a:rPr>
              <a:t>becomes  </a:t>
            </a:r>
            <a:r>
              <a:rPr sz="1600" spc="-20" dirty="0">
                <a:solidFill>
                  <a:srgbClr val="585858"/>
                </a:solidFill>
                <a:latin typeface="TT Commons" panose="02000506040000020004" pitchFamily="50" charset="0"/>
                <a:cs typeface="Carlito"/>
              </a:rPr>
              <a:t>visible, </a:t>
            </a:r>
            <a:r>
              <a:rPr sz="1600" spc="-30" dirty="0">
                <a:solidFill>
                  <a:srgbClr val="585858"/>
                </a:solidFill>
                <a:latin typeface="TT Commons" panose="02000506040000020004" pitchFamily="50" charset="0"/>
                <a:cs typeface="Carlito"/>
              </a:rPr>
              <a:t>turning </a:t>
            </a:r>
            <a:r>
              <a:rPr sz="1600" spc="-15" dirty="0">
                <a:solidFill>
                  <a:srgbClr val="585858"/>
                </a:solidFill>
                <a:latin typeface="TT Commons" panose="02000506040000020004" pitchFamily="50" charset="0"/>
                <a:cs typeface="Carlito"/>
              </a:rPr>
              <a:t>skin</a:t>
            </a:r>
            <a:r>
              <a:rPr sz="1600" spc="-1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brown.</a:t>
            </a:r>
            <a:endParaRPr sz="1600" dirty="0">
              <a:latin typeface="TT Commons" panose="02000506040000020004" pitchFamily="50" charset="0"/>
              <a:cs typeface="Carlit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12800" y="495300"/>
            <a:ext cx="2642871" cy="296235"/>
          </a:xfrm>
          <a:prstGeom prst="rect">
            <a:avLst/>
          </a:prstGeom>
        </p:spPr>
        <p:txBody>
          <a:bodyPr vert="horz" wrap="square" lIns="0" tIns="11430" rIns="0" bIns="0" rtlCol="0">
            <a:spAutoFit/>
          </a:bodyPr>
          <a:lstStyle/>
          <a:p>
            <a:pPr marL="12700">
              <a:lnSpc>
                <a:spcPct val="100000"/>
              </a:lnSpc>
              <a:spcBef>
                <a:spcPts val="90"/>
              </a:spcBef>
            </a:pPr>
            <a:r>
              <a:rPr lang="es-ES" spc="-10" dirty="0" smtClean="0"/>
              <a:t>ACTIVE SUBSTANCES</a:t>
            </a:r>
            <a:endParaRPr spc="-5" dirty="0"/>
          </a:p>
        </p:txBody>
      </p:sp>
      <p:sp>
        <p:nvSpPr>
          <p:cNvPr id="11" name="object 3"/>
          <p:cNvSpPr/>
          <p:nvPr/>
        </p:nvSpPr>
        <p:spPr>
          <a:xfrm>
            <a:off x="660400" y="1814016"/>
            <a:ext cx="2570207" cy="2456422"/>
          </a:xfrm>
          <a:prstGeom prst="rect">
            <a:avLst/>
          </a:prstGeom>
          <a:blipFill>
            <a:blip r:embed="rId2" cstate="print"/>
            <a:stretch>
              <a:fillRect/>
            </a:stretch>
          </a:blipFill>
        </p:spPr>
        <p:txBody>
          <a:bodyPr wrap="square" lIns="0" tIns="0" rIns="0" bIns="0" rtlCol="0"/>
          <a:lstStyle/>
          <a:p>
            <a:endParaRPr/>
          </a:p>
        </p:txBody>
      </p:sp>
      <p:sp>
        <p:nvSpPr>
          <p:cNvPr id="14" name="object 11"/>
          <p:cNvSpPr txBox="1"/>
          <p:nvPr/>
        </p:nvSpPr>
        <p:spPr>
          <a:xfrm>
            <a:off x="3722371" y="1783778"/>
            <a:ext cx="5102860" cy="2675861"/>
          </a:xfrm>
          <a:prstGeom prst="rect">
            <a:avLst/>
          </a:prstGeom>
        </p:spPr>
        <p:txBody>
          <a:bodyPr vert="horz" wrap="square" lIns="0" tIns="11430" rIns="0" bIns="0" rtlCol="0">
            <a:spAutoFit/>
          </a:bodyPr>
          <a:lstStyle/>
          <a:p>
            <a:pPr>
              <a:lnSpc>
                <a:spcPct val="100000"/>
              </a:lnSpc>
              <a:spcBef>
                <a:spcPts val="90"/>
              </a:spcBef>
            </a:pPr>
            <a:r>
              <a:rPr sz="1600" b="1" i="1" spc="-5" dirty="0">
                <a:solidFill>
                  <a:srgbClr val="585858"/>
                </a:solidFill>
                <a:latin typeface="TT Commons" panose="02000506040000020004" pitchFamily="50" charset="0"/>
                <a:cs typeface="Carlito"/>
              </a:rPr>
              <a:t>Liquorice</a:t>
            </a:r>
            <a:r>
              <a:rPr sz="1600" b="1" i="1" spc="-85" dirty="0">
                <a:solidFill>
                  <a:srgbClr val="585858"/>
                </a:solidFill>
                <a:latin typeface="TT Commons" panose="02000506040000020004" pitchFamily="50" charset="0"/>
                <a:cs typeface="Carlito"/>
              </a:rPr>
              <a:t> </a:t>
            </a:r>
            <a:r>
              <a:rPr sz="1600" b="1" i="1" spc="-15" dirty="0">
                <a:solidFill>
                  <a:srgbClr val="585858"/>
                </a:solidFill>
                <a:latin typeface="TT Commons" panose="02000506040000020004" pitchFamily="50" charset="0"/>
                <a:cs typeface="Carlito"/>
              </a:rPr>
              <a:t>extract</a:t>
            </a:r>
            <a:endParaRPr sz="1600">
              <a:latin typeface="TT Commons" panose="02000506040000020004" pitchFamily="50" charset="0"/>
              <a:cs typeface="Carlito"/>
            </a:endParaRPr>
          </a:p>
          <a:p>
            <a:pPr>
              <a:lnSpc>
                <a:spcPct val="100000"/>
              </a:lnSpc>
            </a:pPr>
            <a:endParaRPr sz="1600">
              <a:latin typeface="TT Commons" panose="02000506040000020004" pitchFamily="50" charset="0"/>
              <a:cs typeface="Carlito"/>
            </a:endParaRPr>
          </a:p>
          <a:p>
            <a:pPr>
              <a:lnSpc>
                <a:spcPct val="100000"/>
              </a:lnSpc>
              <a:spcBef>
                <a:spcPts val="10"/>
              </a:spcBef>
            </a:pPr>
            <a:endParaRPr sz="1600">
              <a:latin typeface="TT Commons" panose="02000506040000020004" pitchFamily="50" charset="0"/>
              <a:cs typeface="Carlito"/>
            </a:endParaRPr>
          </a:p>
          <a:p>
            <a:pPr marL="345440" indent="-346075">
              <a:lnSpc>
                <a:spcPct val="100000"/>
              </a:lnSpc>
              <a:buFont typeface="Arial"/>
              <a:buChar char="•"/>
              <a:tabLst>
                <a:tab pos="345440" algn="l"/>
                <a:tab pos="346075" algn="l"/>
              </a:tabLst>
            </a:pPr>
            <a:r>
              <a:rPr sz="1600" spc="-10" dirty="0">
                <a:solidFill>
                  <a:srgbClr val="585858"/>
                </a:solidFill>
                <a:latin typeface="TT Commons" panose="02000506040000020004" pitchFamily="50" charset="0"/>
                <a:cs typeface="Carlito"/>
              </a:rPr>
              <a:t>Liquorice</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is</a:t>
            </a:r>
            <a:r>
              <a:rPr sz="1600" spc="-9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1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root</a:t>
            </a:r>
            <a:r>
              <a:rPr sz="1600" spc="-9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of</a:t>
            </a:r>
            <a:r>
              <a:rPr sz="1600" spc="-50" dirty="0">
                <a:solidFill>
                  <a:srgbClr val="585858"/>
                </a:solidFill>
                <a:latin typeface="TT Commons" panose="02000506040000020004" pitchFamily="50" charset="0"/>
                <a:cs typeface="Carlito"/>
              </a:rPr>
              <a:t> </a:t>
            </a:r>
            <a:r>
              <a:rPr sz="1600" b="1" i="1" spc="-30" dirty="0">
                <a:solidFill>
                  <a:srgbClr val="585858"/>
                </a:solidFill>
                <a:latin typeface="TT Commons" panose="02000506040000020004" pitchFamily="50" charset="0"/>
                <a:cs typeface="Carlito"/>
              </a:rPr>
              <a:t>Glycyrrhiza</a:t>
            </a:r>
            <a:r>
              <a:rPr sz="1600" b="1" i="1" spc="-45" dirty="0">
                <a:solidFill>
                  <a:srgbClr val="585858"/>
                </a:solidFill>
                <a:latin typeface="TT Commons" panose="02000506040000020004" pitchFamily="50" charset="0"/>
                <a:cs typeface="Carlito"/>
              </a:rPr>
              <a:t> </a:t>
            </a:r>
            <a:r>
              <a:rPr sz="1600" b="1" i="1" spc="5" dirty="0">
                <a:solidFill>
                  <a:srgbClr val="585858"/>
                </a:solidFill>
                <a:latin typeface="TT Commons" panose="02000506040000020004" pitchFamily="50" charset="0"/>
                <a:cs typeface="Carlito"/>
              </a:rPr>
              <a:t>glabra.</a:t>
            </a:r>
            <a:endParaRPr sz="1600">
              <a:latin typeface="TT Commons" panose="02000506040000020004" pitchFamily="50" charset="0"/>
              <a:cs typeface="Carlito"/>
            </a:endParaRPr>
          </a:p>
          <a:p>
            <a:pPr marL="345440" marR="5080" indent="-346075">
              <a:lnSpc>
                <a:spcPts val="2560"/>
              </a:lnSpc>
              <a:spcBef>
                <a:spcPts val="150"/>
              </a:spcBef>
              <a:buFont typeface="Arial"/>
              <a:buChar char="•"/>
              <a:tabLst>
                <a:tab pos="345440" algn="l"/>
                <a:tab pos="346075" algn="l"/>
              </a:tabLst>
            </a:pPr>
            <a:r>
              <a:rPr sz="1600" spc="-25" dirty="0">
                <a:solidFill>
                  <a:srgbClr val="585858"/>
                </a:solidFill>
                <a:latin typeface="TT Commons" panose="02000506040000020004" pitchFamily="50" charset="0"/>
                <a:cs typeface="Carlito"/>
              </a:rPr>
              <a:t>Glabridin </a:t>
            </a:r>
            <a:r>
              <a:rPr sz="1600" spc="-10" dirty="0">
                <a:solidFill>
                  <a:srgbClr val="585858"/>
                </a:solidFill>
                <a:latin typeface="TT Commons" panose="02000506040000020004" pitchFamily="50" charset="0"/>
                <a:cs typeface="Carlito"/>
              </a:rPr>
              <a:t>is </a:t>
            </a:r>
            <a:r>
              <a:rPr sz="1600" spc="-5" dirty="0">
                <a:solidFill>
                  <a:srgbClr val="585858"/>
                </a:solidFill>
                <a:latin typeface="TT Commons" panose="02000506040000020004" pitchFamily="50" charset="0"/>
                <a:cs typeface="Carlito"/>
              </a:rPr>
              <a:t>a </a:t>
            </a:r>
            <a:r>
              <a:rPr sz="1600" spc="-20" dirty="0">
                <a:solidFill>
                  <a:srgbClr val="585858"/>
                </a:solidFill>
                <a:latin typeface="TT Commons" panose="02000506040000020004" pitchFamily="50" charset="0"/>
                <a:cs typeface="Carlito"/>
              </a:rPr>
              <a:t>soluble </a:t>
            </a:r>
            <a:r>
              <a:rPr sz="1600" dirty="0">
                <a:solidFill>
                  <a:srgbClr val="585858"/>
                </a:solidFill>
                <a:latin typeface="TT Commons" panose="02000506040000020004" pitchFamily="50" charset="0"/>
                <a:cs typeface="Carlito"/>
              </a:rPr>
              <a:t>oil </a:t>
            </a:r>
            <a:r>
              <a:rPr sz="1600" spc="-25" dirty="0">
                <a:solidFill>
                  <a:srgbClr val="585858"/>
                </a:solidFill>
                <a:latin typeface="TT Commons" panose="02000506040000020004" pitchFamily="50" charset="0"/>
                <a:cs typeface="Carlito"/>
              </a:rPr>
              <a:t>found </a:t>
            </a:r>
            <a:r>
              <a:rPr sz="1600" spc="-15" dirty="0">
                <a:solidFill>
                  <a:srgbClr val="585858"/>
                </a:solidFill>
                <a:latin typeface="TT Commons" panose="02000506040000020004" pitchFamily="50" charset="0"/>
                <a:cs typeface="Carlito"/>
              </a:rPr>
              <a:t>in liquorice </a:t>
            </a:r>
            <a:r>
              <a:rPr sz="1600" spc="-25" dirty="0">
                <a:solidFill>
                  <a:srgbClr val="585858"/>
                </a:solidFill>
                <a:latin typeface="TT Commons" panose="02000506040000020004" pitchFamily="50" charset="0"/>
                <a:cs typeface="Carlito"/>
              </a:rPr>
              <a:t>extract </a:t>
            </a:r>
            <a:r>
              <a:rPr sz="1600" spc="-30" dirty="0">
                <a:solidFill>
                  <a:srgbClr val="585858"/>
                </a:solidFill>
                <a:latin typeface="TT Commons" panose="02000506040000020004" pitchFamily="50" charset="0"/>
                <a:cs typeface="Carlito"/>
              </a:rPr>
              <a:t>that </a:t>
            </a:r>
            <a:r>
              <a:rPr sz="1600" spc="-10" dirty="0">
                <a:solidFill>
                  <a:srgbClr val="585858"/>
                </a:solidFill>
                <a:latin typeface="TT Commons" panose="02000506040000020004" pitchFamily="50" charset="0"/>
                <a:cs typeface="Carlito"/>
              </a:rPr>
              <a:t>has </a:t>
            </a:r>
            <a:r>
              <a:rPr sz="1600" spc="-35" dirty="0">
                <a:solidFill>
                  <a:srgbClr val="585858"/>
                </a:solidFill>
                <a:latin typeface="TT Commons" panose="02000506040000020004" pitchFamily="50" charset="0"/>
                <a:cs typeface="Carlito"/>
              </a:rPr>
              <a:t>been  </a:t>
            </a:r>
            <a:r>
              <a:rPr sz="1600" spc="-10" dirty="0">
                <a:solidFill>
                  <a:srgbClr val="585858"/>
                </a:solidFill>
                <a:latin typeface="TT Commons" panose="02000506040000020004" pitchFamily="50" charset="0"/>
                <a:cs typeface="Carlito"/>
              </a:rPr>
              <a:t>shown to </a:t>
            </a:r>
            <a:r>
              <a:rPr sz="1600" spc="-30" dirty="0">
                <a:solidFill>
                  <a:srgbClr val="585858"/>
                </a:solidFill>
                <a:latin typeface="TT Commons" panose="02000506040000020004" pitchFamily="50" charset="0"/>
                <a:cs typeface="Carlito"/>
              </a:rPr>
              <a:t>inhibit</a:t>
            </a:r>
            <a:r>
              <a:rPr sz="1600" spc="-16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tyrosinase.</a:t>
            </a:r>
            <a:endParaRPr sz="1600">
              <a:latin typeface="TT Commons" panose="02000506040000020004" pitchFamily="50" charset="0"/>
              <a:cs typeface="Carlito"/>
            </a:endParaRPr>
          </a:p>
          <a:p>
            <a:pPr marL="345440" indent="-346075">
              <a:lnSpc>
                <a:spcPct val="100000"/>
              </a:lnSpc>
              <a:spcBef>
                <a:spcPts val="525"/>
              </a:spcBef>
              <a:buFont typeface="Arial"/>
              <a:buChar char="•"/>
              <a:tabLst>
                <a:tab pos="345440" algn="l"/>
                <a:tab pos="346075" algn="l"/>
              </a:tabLst>
            </a:pPr>
            <a:r>
              <a:rPr sz="1600" spc="-25" dirty="0">
                <a:solidFill>
                  <a:srgbClr val="585858"/>
                </a:solidFill>
                <a:latin typeface="TT Commons" panose="02000506040000020004" pitchFamily="50" charset="0"/>
                <a:cs typeface="Carlito"/>
              </a:rPr>
              <a:t>Glabridin </a:t>
            </a:r>
            <a:r>
              <a:rPr sz="1600" spc="-5" dirty="0">
                <a:solidFill>
                  <a:srgbClr val="585858"/>
                </a:solidFill>
                <a:latin typeface="TT Commons" panose="02000506040000020004" pitchFamily="50" charset="0"/>
                <a:cs typeface="Carlito"/>
              </a:rPr>
              <a:t>also </a:t>
            </a:r>
            <a:r>
              <a:rPr sz="1600" spc="-10" dirty="0">
                <a:solidFill>
                  <a:srgbClr val="585858"/>
                </a:solidFill>
                <a:latin typeface="TT Commons" panose="02000506040000020004" pitchFamily="50" charset="0"/>
                <a:cs typeface="Carlito"/>
              </a:rPr>
              <a:t>has anti-inflammatory</a:t>
            </a:r>
            <a:r>
              <a:rPr sz="1600" spc="-24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properties.</a:t>
            </a:r>
            <a:endParaRPr sz="1600">
              <a:latin typeface="TT Commons" panose="02000506040000020004" pitchFamily="50" charset="0"/>
              <a:cs typeface="Carlito"/>
            </a:endParaRPr>
          </a:p>
          <a:p>
            <a:pPr marL="345440" marR="24765" indent="-346075">
              <a:lnSpc>
                <a:spcPct val="142800"/>
              </a:lnSpc>
              <a:spcBef>
                <a:spcPts val="80"/>
              </a:spcBef>
              <a:buFont typeface="Arial"/>
              <a:buChar char="•"/>
              <a:tabLst>
                <a:tab pos="345440" algn="l"/>
                <a:tab pos="346075" algn="l"/>
              </a:tabLst>
            </a:pPr>
            <a:r>
              <a:rPr sz="1600" spc="-20" dirty="0">
                <a:solidFill>
                  <a:srgbClr val="585858"/>
                </a:solidFill>
                <a:latin typeface="TT Commons" panose="02000506040000020004" pitchFamily="50" charset="0"/>
                <a:cs typeface="Carlito"/>
              </a:rPr>
              <a:t>Lquiritin, </a:t>
            </a:r>
            <a:r>
              <a:rPr sz="1600" spc="-10" dirty="0">
                <a:solidFill>
                  <a:srgbClr val="585858"/>
                </a:solidFill>
                <a:latin typeface="TT Commons" panose="02000506040000020004" pitchFamily="50" charset="0"/>
                <a:cs typeface="Carlito"/>
              </a:rPr>
              <a:t>another </a:t>
            </a:r>
            <a:r>
              <a:rPr sz="1600" spc="-25" dirty="0">
                <a:solidFill>
                  <a:srgbClr val="585858"/>
                </a:solidFill>
                <a:latin typeface="TT Commons" panose="02000506040000020004" pitchFamily="50" charset="0"/>
                <a:cs typeface="Carlito"/>
              </a:rPr>
              <a:t>liquorice </a:t>
            </a:r>
            <a:r>
              <a:rPr sz="1600" spc="-20" dirty="0">
                <a:solidFill>
                  <a:srgbClr val="585858"/>
                </a:solidFill>
                <a:latin typeface="TT Commons" panose="02000506040000020004" pitchFamily="50" charset="0"/>
                <a:cs typeface="Carlito"/>
              </a:rPr>
              <a:t>derivative, </a:t>
            </a:r>
            <a:r>
              <a:rPr sz="1600" spc="-10" dirty="0">
                <a:solidFill>
                  <a:srgbClr val="585858"/>
                </a:solidFill>
                <a:latin typeface="TT Commons" panose="02000506040000020004" pitchFamily="50" charset="0"/>
                <a:cs typeface="Carlito"/>
              </a:rPr>
              <a:t>has </a:t>
            </a:r>
            <a:r>
              <a:rPr sz="1600" spc="-15" dirty="0">
                <a:solidFill>
                  <a:srgbClr val="585858"/>
                </a:solidFill>
                <a:latin typeface="TT Commons" panose="02000506040000020004" pitchFamily="50" charset="0"/>
                <a:cs typeface="Carlito"/>
              </a:rPr>
              <a:t>been </a:t>
            </a:r>
            <a:r>
              <a:rPr sz="1600" spc="-25" dirty="0">
                <a:solidFill>
                  <a:srgbClr val="585858"/>
                </a:solidFill>
                <a:latin typeface="TT Commons" panose="02000506040000020004" pitchFamily="50" charset="0"/>
                <a:cs typeface="Carlito"/>
              </a:rPr>
              <a:t>shown </a:t>
            </a:r>
            <a:r>
              <a:rPr sz="1600" spc="-50" dirty="0">
                <a:solidFill>
                  <a:srgbClr val="585858"/>
                </a:solidFill>
                <a:latin typeface="TT Commons" panose="02000506040000020004" pitchFamily="50" charset="0"/>
                <a:cs typeface="Carlito"/>
              </a:rPr>
              <a:t>to </a:t>
            </a:r>
            <a:r>
              <a:rPr sz="1600" spc="-125" dirty="0">
                <a:solidFill>
                  <a:srgbClr val="585858"/>
                </a:solidFill>
                <a:latin typeface="TT Commons" panose="02000506040000020004" pitchFamily="50" charset="0"/>
                <a:cs typeface="Carlito"/>
              </a:rPr>
              <a:t>be  </a:t>
            </a:r>
            <a:r>
              <a:rPr sz="1600" spc="-5" dirty="0">
                <a:solidFill>
                  <a:srgbClr val="585858"/>
                </a:solidFill>
                <a:latin typeface="TT Commons" panose="02000506040000020004" pitchFamily="50" charset="0"/>
                <a:cs typeface="Carlito"/>
              </a:rPr>
              <a:t>beneficial</a:t>
            </a:r>
            <a:r>
              <a:rPr sz="1600" spc="-10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in</a:t>
            </a:r>
            <a:r>
              <a:rPr sz="1600" spc="-12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treatment</a:t>
            </a:r>
            <a:r>
              <a:rPr sz="1600" spc="-9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of</a:t>
            </a:r>
            <a:r>
              <a:rPr sz="1600" spc="-5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melasma.</a:t>
            </a:r>
            <a:endParaRPr sz="1600">
              <a:latin typeface="TT Commons" panose="02000506040000020004" pitchFamily="50" charset="0"/>
              <a:cs typeface="Carlito"/>
            </a:endParaRPr>
          </a:p>
        </p:txBody>
      </p:sp>
      <p:sp>
        <p:nvSpPr>
          <p:cNvPr id="18" name="object 13"/>
          <p:cNvSpPr/>
          <p:nvPr/>
        </p:nvSpPr>
        <p:spPr>
          <a:xfrm>
            <a:off x="3632200" y="1638300"/>
            <a:ext cx="5252720" cy="2875280"/>
          </a:xfrm>
          <a:custGeom>
            <a:avLst/>
            <a:gdLst/>
            <a:ahLst/>
            <a:cxnLst/>
            <a:rect l="l" t="t" r="r" b="b"/>
            <a:pathLst>
              <a:path w="5252720" h="2875279">
                <a:moveTo>
                  <a:pt x="0" y="2875279"/>
                </a:moveTo>
                <a:lnTo>
                  <a:pt x="5252720" y="2875279"/>
                </a:lnTo>
                <a:lnTo>
                  <a:pt x="5252720" y="0"/>
                </a:lnTo>
                <a:lnTo>
                  <a:pt x="0" y="0"/>
                </a:lnTo>
                <a:lnTo>
                  <a:pt x="0" y="2875279"/>
                </a:lnTo>
                <a:close/>
              </a:path>
            </a:pathLst>
          </a:custGeom>
          <a:ln w="30480">
            <a:solidFill>
              <a:srgbClr val="F1DCDB"/>
            </a:solidFill>
            <a:prstDash val="sysDash"/>
          </a:ln>
        </p:spPr>
        <p:txBody>
          <a:bodyPr wrap="square" lIns="0" tIns="0" rIns="0" bIns="0" rtlCol="0"/>
          <a:lstStyle/>
          <a:p>
            <a:endParaRPr sz="1600">
              <a:latin typeface="TT Commons" panose="02000506040000020004" pitchFamily="50" charset="0"/>
            </a:endParaRPr>
          </a:p>
        </p:txBody>
      </p:sp>
    </p:spTree>
    <p:extLst>
      <p:ext uri="{BB962C8B-B14F-4D97-AF65-F5344CB8AC3E}">
        <p14:creationId xmlns:p14="http://schemas.microsoft.com/office/powerpoint/2010/main" val="1153879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12800" y="495300"/>
            <a:ext cx="2642871" cy="296235"/>
          </a:xfrm>
          <a:prstGeom prst="rect">
            <a:avLst/>
          </a:prstGeom>
        </p:spPr>
        <p:txBody>
          <a:bodyPr vert="horz" wrap="square" lIns="0" tIns="11430" rIns="0" bIns="0" rtlCol="0">
            <a:spAutoFit/>
          </a:bodyPr>
          <a:lstStyle/>
          <a:p>
            <a:pPr marL="12700">
              <a:lnSpc>
                <a:spcPct val="100000"/>
              </a:lnSpc>
              <a:spcBef>
                <a:spcPts val="90"/>
              </a:spcBef>
            </a:pPr>
            <a:r>
              <a:rPr lang="es-ES" spc="-10" dirty="0" smtClean="0"/>
              <a:t>ACTIVE SUBSTANCES</a:t>
            </a:r>
            <a:endParaRPr spc="-5" dirty="0"/>
          </a:p>
        </p:txBody>
      </p:sp>
      <p:sp>
        <p:nvSpPr>
          <p:cNvPr id="6" name="object 8"/>
          <p:cNvSpPr txBox="1"/>
          <p:nvPr/>
        </p:nvSpPr>
        <p:spPr>
          <a:xfrm>
            <a:off x="3661700" y="1381269"/>
            <a:ext cx="1723099" cy="257763"/>
          </a:xfrm>
          <a:prstGeom prst="rect">
            <a:avLst/>
          </a:prstGeom>
        </p:spPr>
        <p:txBody>
          <a:bodyPr vert="horz" wrap="square" lIns="0" tIns="11430" rIns="0" bIns="0" rtlCol="0">
            <a:spAutoFit/>
          </a:bodyPr>
          <a:lstStyle/>
          <a:p>
            <a:pPr>
              <a:lnSpc>
                <a:spcPct val="100000"/>
              </a:lnSpc>
              <a:spcBef>
                <a:spcPts val="90"/>
              </a:spcBef>
            </a:pPr>
            <a:r>
              <a:rPr sz="1600" b="1" i="1" spc="-10" dirty="0">
                <a:solidFill>
                  <a:srgbClr val="585858"/>
                </a:solidFill>
                <a:latin typeface="TT Commons" panose="02000506040000020004" pitchFamily="50" charset="0"/>
                <a:cs typeface="Carlito"/>
              </a:rPr>
              <a:t>Arbutin</a:t>
            </a:r>
            <a:endParaRPr sz="1600" dirty="0">
              <a:latin typeface="TT Commons" panose="02000506040000020004" pitchFamily="50" charset="0"/>
              <a:cs typeface="Carlito"/>
            </a:endParaRPr>
          </a:p>
        </p:txBody>
      </p:sp>
      <p:sp>
        <p:nvSpPr>
          <p:cNvPr id="7" name="object 9"/>
          <p:cNvSpPr txBox="1"/>
          <p:nvPr/>
        </p:nvSpPr>
        <p:spPr>
          <a:xfrm>
            <a:off x="3661701" y="1808624"/>
            <a:ext cx="5102225" cy="2204450"/>
          </a:xfrm>
          <a:prstGeom prst="rect">
            <a:avLst/>
          </a:prstGeom>
        </p:spPr>
        <p:txBody>
          <a:bodyPr vert="horz" wrap="square" lIns="0" tIns="11430" rIns="0" bIns="0" rtlCol="0">
            <a:spAutoFit/>
          </a:bodyPr>
          <a:lstStyle/>
          <a:p>
            <a:pPr marL="345440" indent="-346075" algn="just">
              <a:lnSpc>
                <a:spcPts val="1710"/>
              </a:lnSpc>
              <a:spcBef>
                <a:spcPts val="90"/>
              </a:spcBef>
              <a:buFont typeface="Arial"/>
              <a:buChar char="•"/>
              <a:tabLst>
                <a:tab pos="346075" algn="l"/>
              </a:tabLst>
            </a:pPr>
            <a:r>
              <a:rPr sz="1600" b="1" i="1" spc="-10" dirty="0">
                <a:solidFill>
                  <a:srgbClr val="585858"/>
                </a:solidFill>
                <a:latin typeface="TT Commons" panose="02000506040000020004" pitchFamily="50" charset="0"/>
                <a:cs typeface="Carlito"/>
              </a:rPr>
              <a:t>Hydroquinone</a:t>
            </a:r>
            <a:r>
              <a:rPr sz="1600" b="1" i="1" spc="-75" dirty="0">
                <a:solidFill>
                  <a:srgbClr val="585858"/>
                </a:solidFill>
                <a:latin typeface="TT Commons" panose="02000506040000020004" pitchFamily="50" charset="0"/>
                <a:cs typeface="Carlito"/>
              </a:rPr>
              <a:t> </a:t>
            </a:r>
            <a:r>
              <a:rPr sz="1600" b="1" i="1" spc="-15" dirty="0">
                <a:solidFill>
                  <a:srgbClr val="585858"/>
                </a:solidFill>
                <a:latin typeface="TT Commons" panose="02000506040000020004" pitchFamily="50" charset="0"/>
                <a:cs typeface="Carlito"/>
              </a:rPr>
              <a:t>derivative</a:t>
            </a:r>
            <a:endParaRPr sz="1600" dirty="0">
              <a:latin typeface="TT Commons" panose="02000506040000020004" pitchFamily="50" charset="0"/>
              <a:cs typeface="Carlito"/>
            </a:endParaRPr>
          </a:p>
          <a:p>
            <a:pPr marL="345440" indent="-346075" algn="just">
              <a:lnSpc>
                <a:spcPts val="1685"/>
              </a:lnSpc>
              <a:buFont typeface="Arial"/>
              <a:buChar char="•"/>
              <a:tabLst>
                <a:tab pos="346075" algn="l"/>
              </a:tabLst>
            </a:pPr>
            <a:r>
              <a:rPr sz="1600" spc="-15" dirty="0">
                <a:solidFill>
                  <a:srgbClr val="585858"/>
                </a:solidFill>
                <a:latin typeface="TT Commons" panose="02000506040000020004" pitchFamily="50" charset="0"/>
                <a:cs typeface="Carlito"/>
              </a:rPr>
              <a:t>Tyrosinase</a:t>
            </a:r>
            <a:r>
              <a:rPr sz="1600" spc="-9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inhibitor</a:t>
            </a:r>
            <a:endParaRPr sz="1600" dirty="0">
              <a:latin typeface="TT Commons" panose="02000506040000020004" pitchFamily="50" charset="0"/>
              <a:cs typeface="Carlito"/>
            </a:endParaRPr>
          </a:p>
          <a:p>
            <a:pPr marL="345440" marR="8890" indent="-346075" algn="just">
              <a:lnSpc>
                <a:spcPts val="1680"/>
              </a:lnSpc>
              <a:spcBef>
                <a:spcPts val="80"/>
              </a:spcBef>
              <a:buFont typeface="Arial"/>
              <a:buChar char="•"/>
              <a:tabLst>
                <a:tab pos="346075" algn="l"/>
              </a:tabLst>
            </a:pPr>
            <a:r>
              <a:rPr sz="1600" spc="-25" dirty="0">
                <a:solidFill>
                  <a:srgbClr val="585858"/>
                </a:solidFill>
                <a:latin typeface="TT Commons" panose="02000506040000020004" pitchFamily="50" charset="0"/>
                <a:cs typeface="Carlito"/>
              </a:rPr>
              <a:t>Studies </a:t>
            </a:r>
            <a:r>
              <a:rPr sz="1600" spc="-35" dirty="0">
                <a:solidFill>
                  <a:srgbClr val="585858"/>
                </a:solidFill>
                <a:latin typeface="TT Commons" panose="02000506040000020004" pitchFamily="50" charset="0"/>
                <a:cs typeface="Carlito"/>
              </a:rPr>
              <a:t>have </a:t>
            </a:r>
            <a:r>
              <a:rPr sz="1600" spc="-30" dirty="0">
                <a:solidFill>
                  <a:srgbClr val="585858"/>
                </a:solidFill>
                <a:latin typeface="TT Commons" panose="02000506040000020004" pitchFamily="50" charset="0"/>
                <a:cs typeface="Carlito"/>
              </a:rPr>
              <a:t>revealed </a:t>
            </a:r>
            <a:r>
              <a:rPr sz="1600" spc="-10" dirty="0">
                <a:solidFill>
                  <a:srgbClr val="585858"/>
                </a:solidFill>
                <a:latin typeface="TT Commons" panose="02000506040000020004" pitchFamily="50" charset="0"/>
                <a:cs typeface="Carlito"/>
              </a:rPr>
              <a:t>its </a:t>
            </a:r>
            <a:r>
              <a:rPr sz="1600" spc="-20" dirty="0">
                <a:solidFill>
                  <a:srgbClr val="585858"/>
                </a:solidFill>
                <a:latin typeface="TT Commons" panose="02000506040000020004" pitchFamily="50" charset="0"/>
                <a:cs typeface="Carlito"/>
              </a:rPr>
              <a:t>anti-inflammatory </a:t>
            </a:r>
            <a:r>
              <a:rPr sz="1600" spc="-25" dirty="0">
                <a:solidFill>
                  <a:srgbClr val="585858"/>
                </a:solidFill>
                <a:latin typeface="TT Commons" panose="02000506040000020004" pitchFamily="50" charset="0"/>
                <a:cs typeface="Carlito"/>
              </a:rPr>
              <a:t>properties. </a:t>
            </a:r>
            <a:r>
              <a:rPr sz="1600" spc="15" dirty="0">
                <a:solidFill>
                  <a:srgbClr val="585858"/>
                </a:solidFill>
                <a:latin typeface="TT Commons" panose="02000506040000020004" pitchFamily="50" charset="0"/>
                <a:cs typeface="Carlito"/>
              </a:rPr>
              <a:t>It </a:t>
            </a:r>
            <a:r>
              <a:rPr sz="1600" spc="-25" dirty="0">
                <a:solidFill>
                  <a:srgbClr val="585858"/>
                </a:solidFill>
                <a:latin typeface="TT Commons" panose="02000506040000020004" pitchFamily="50" charset="0"/>
                <a:cs typeface="Carlito"/>
              </a:rPr>
              <a:t>inhibits  </a:t>
            </a:r>
            <a:r>
              <a:rPr sz="1600" spc="-10" dirty="0">
                <a:solidFill>
                  <a:srgbClr val="585858"/>
                </a:solidFill>
                <a:latin typeface="TT Commons" panose="02000506040000020004" pitchFamily="50" charset="0"/>
                <a:cs typeface="Carlito"/>
              </a:rPr>
              <a:t>tyrosinase</a:t>
            </a:r>
            <a:r>
              <a:rPr sz="1600" spc="-9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enzyme</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monophenolase*</a:t>
            </a:r>
            <a:r>
              <a:rPr sz="1600" spc="-16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activity.</a:t>
            </a:r>
            <a:endParaRPr sz="1600" dirty="0">
              <a:latin typeface="TT Commons" panose="02000506040000020004" pitchFamily="50" charset="0"/>
              <a:cs typeface="Carlito"/>
            </a:endParaRPr>
          </a:p>
          <a:p>
            <a:pPr marL="345440" indent="-346075" algn="just">
              <a:lnSpc>
                <a:spcPts val="1610"/>
              </a:lnSpc>
              <a:buFont typeface="Arial"/>
              <a:buChar char="•"/>
              <a:tabLst>
                <a:tab pos="346075" algn="l"/>
              </a:tabLst>
            </a:pPr>
            <a:r>
              <a:rPr sz="1600" spc="-5" dirty="0">
                <a:solidFill>
                  <a:srgbClr val="585858"/>
                </a:solidFill>
                <a:latin typeface="TT Commons" panose="02000506040000020004" pitchFamily="50" charset="0"/>
                <a:cs typeface="Carlito"/>
              </a:rPr>
              <a:t>Decreases </a:t>
            </a:r>
            <a:r>
              <a:rPr sz="1600" spc="-15" dirty="0">
                <a:solidFill>
                  <a:srgbClr val="585858"/>
                </a:solidFill>
                <a:latin typeface="TT Commons" panose="02000506040000020004" pitchFamily="50" charset="0"/>
                <a:cs typeface="Carlito"/>
              </a:rPr>
              <a:t>melatonin</a:t>
            </a:r>
            <a:r>
              <a:rPr sz="1600" spc="-229"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content.</a:t>
            </a:r>
            <a:endParaRPr sz="1600" dirty="0">
              <a:latin typeface="TT Commons" panose="02000506040000020004" pitchFamily="50" charset="0"/>
              <a:cs typeface="Carlito"/>
            </a:endParaRPr>
          </a:p>
          <a:p>
            <a:pPr marL="345440" marR="9525" indent="-346075" algn="just">
              <a:lnSpc>
                <a:spcPts val="1680"/>
              </a:lnSpc>
              <a:spcBef>
                <a:spcPts val="75"/>
              </a:spcBef>
              <a:buFont typeface="Arial"/>
              <a:buChar char="•"/>
              <a:tabLst>
                <a:tab pos="346075" algn="l"/>
              </a:tabLst>
            </a:pPr>
            <a:r>
              <a:rPr sz="1600" spc="15" dirty="0">
                <a:solidFill>
                  <a:srgbClr val="585858"/>
                </a:solidFill>
                <a:latin typeface="TT Commons" panose="02000506040000020004" pitchFamily="50" charset="0"/>
                <a:cs typeface="Carlito"/>
              </a:rPr>
              <a:t>It </a:t>
            </a:r>
            <a:r>
              <a:rPr sz="1600" spc="-20" dirty="0">
                <a:solidFill>
                  <a:srgbClr val="585858"/>
                </a:solidFill>
                <a:latin typeface="TT Commons" panose="02000506040000020004" pitchFamily="50" charset="0"/>
                <a:cs typeface="Carlito"/>
              </a:rPr>
              <a:t>exists </a:t>
            </a:r>
            <a:r>
              <a:rPr sz="1600" spc="-15" dirty="0">
                <a:solidFill>
                  <a:srgbClr val="585858"/>
                </a:solidFill>
                <a:latin typeface="TT Commons" panose="02000506040000020004" pitchFamily="50" charset="0"/>
                <a:cs typeface="Carlito"/>
              </a:rPr>
              <a:t>in </a:t>
            </a:r>
            <a:r>
              <a:rPr sz="1600" spc="-60" dirty="0">
                <a:solidFill>
                  <a:srgbClr val="585858"/>
                </a:solidFill>
                <a:latin typeface="TT Commons" panose="02000506040000020004" pitchFamily="50" charset="0"/>
                <a:cs typeface="Carlito"/>
              </a:rPr>
              <a:t>two </a:t>
            </a:r>
            <a:r>
              <a:rPr sz="1600" spc="-30" dirty="0">
                <a:solidFill>
                  <a:srgbClr val="585858"/>
                </a:solidFill>
                <a:latin typeface="TT Commons" panose="02000506040000020004" pitchFamily="50" charset="0"/>
                <a:cs typeface="Carlito"/>
              </a:rPr>
              <a:t>isomers, </a:t>
            </a:r>
            <a:r>
              <a:rPr sz="1600" spc="-20" dirty="0">
                <a:solidFill>
                  <a:srgbClr val="585858"/>
                </a:solidFill>
                <a:latin typeface="TT Commons" panose="02000506040000020004" pitchFamily="50" charset="0"/>
                <a:cs typeface="Carlito"/>
              </a:rPr>
              <a:t>the alpha </a:t>
            </a:r>
            <a:r>
              <a:rPr sz="1600" spc="-25" dirty="0">
                <a:solidFill>
                  <a:srgbClr val="585858"/>
                </a:solidFill>
                <a:latin typeface="TT Commons" panose="02000506040000020004" pitchFamily="50" charset="0"/>
                <a:cs typeface="Carlito"/>
              </a:rPr>
              <a:t>being </a:t>
            </a:r>
            <a:r>
              <a:rPr sz="1600" spc="-35" dirty="0">
                <a:solidFill>
                  <a:srgbClr val="585858"/>
                </a:solidFill>
                <a:latin typeface="TT Commons" panose="02000506040000020004" pitchFamily="50" charset="0"/>
                <a:cs typeface="Carlito"/>
              </a:rPr>
              <a:t>more </a:t>
            </a:r>
            <a:r>
              <a:rPr sz="1600" spc="-25" dirty="0">
                <a:solidFill>
                  <a:srgbClr val="585858"/>
                </a:solidFill>
                <a:latin typeface="TT Commons" panose="02000506040000020004" pitchFamily="50" charset="0"/>
                <a:cs typeface="Carlito"/>
              </a:rPr>
              <a:t>stable </a:t>
            </a:r>
            <a:r>
              <a:rPr sz="1600" spc="-10" dirty="0">
                <a:solidFill>
                  <a:srgbClr val="585858"/>
                </a:solidFill>
                <a:latin typeface="TT Commons" panose="02000506040000020004" pitchFamily="50" charset="0"/>
                <a:cs typeface="Carlito"/>
              </a:rPr>
              <a:t>than </a:t>
            </a:r>
            <a:r>
              <a:rPr sz="1600" spc="-50" dirty="0">
                <a:solidFill>
                  <a:srgbClr val="585858"/>
                </a:solidFill>
                <a:latin typeface="TT Commons" panose="02000506040000020004" pitchFamily="50" charset="0"/>
                <a:cs typeface="Carlito"/>
              </a:rPr>
              <a:t>the  </a:t>
            </a:r>
            <a:r>
              <a:rPr sz="1600" spc="-10" dirty="0">
                <a:solidFill>
                  <a:srgbClr val="585858"/>
                </a:solidFill>
                <a:latin typeface="TT Commons" panose="02000506040000020004" pitchFamily="50" charset="0"/>
                <a:cs typeface="Carlito"/>
              </a:rPr>
              <a:t>beta,</a:t>
            </a:r>
            <a:r>
              <a:rPr sz="1600" spc="-13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which</a:t>
            </a:r>
            <a:r>
              <a:rPr sz="1600" spc="-4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is</a:t>
            </a:r>
            <a:r>
              <a:rPr sz="1600" spc="-9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used</a:t>
            </a:r>
            <a:r>
              <a:rPr sz="1600" spc="-5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for</a:t>
            </a:r>
            <a:r>
              <a:rPr sz="1600" spc="-11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skin</a:t>
            </a:r>
            <a:r>
              <a:rPr sz="1600" spc="-4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lightening.</a:t>
            </a:r>
            <a:endParaRPr sz="1600" dirty="0">
              <a:latin typeface="TT Commons" panose="02000506040000020004" pitchFamily="50" charset="0"/>
              <a:cs typeface="Carlito"/>
            </a:endParaRPr>
          </a:p>
          <a:p>
            <a:pPr marL="345440" marR="5080" indent="-346075" algn="just">
              <a:lnSpc>
                <a:spcPts val="1680"/>
              </a:lnSpc>
              <a:spcBef>
                <a:spcPts val="10"/>
              </a:spcBef>
              <a:buFont typeface="Arial"/>
              <a:buChar char="•"/>
              <a:tabLst>
                <a:tab pos="346075" algn="l"/>
              </a:tabLst>
            </a:pPr>
            <a:r>
              <a:rPr sz="1600" spc="15" dirty="0">
                <a:solidFill>
                  <a:srgbClr val="585858"/>
                </a:solidFill>
                <a:latin typeface="TT Commons" panose="02000506040000020004" pitchFamily="50" charset="0"/>
                <a:cs typeface="Carlito"/>
              </a:rPr>
              <a:t>It </a:t>
            </a:r>
            <a:r>
              <a:rPr sz="1600" spc="-25" dirty="0">
                <a:solidFill>
                  <a:srgbClr val="585858"/>
                </a:solidFill>
                <a:latin typeface="TT Commons" panose="02000506040000020004" pitchFamily="50" charset="0"/>
                <a:cs typeface="Carlito"/>
              </a:rPr>
              <a:t>inhibits melanin </a:t>
            </a:r>
            <a:r>
              <a:rPr sz="1600" spc="-30" dirty="0">
                <a:solidFill>
                  <a:srgbClr val="585858"/>
                </a:solidFill>
                <a:latin typeface="TT Commons" panose="02000506040000020004" pitchFamily="50" charset="0"/>
                <a:cs typeface="Carlito"/>
              </a:rPr>
              <a:t>production </a:t>
            </a:r>
            <a:r>
              <a:rPr sz="1600" spc="-25" dirty="0">
                <a:solidFill>
                  <a:srgbClr val="585858"/>
                </a:solidFill>
                <a:latin typeface="TT Commons" panose="02000506040000020004" pitchFamily="50" charset="0"/>
                <a:cs typeface="Carlito"/>
              </a:rPr>
              <a:t>by </a:t>
            </a:r>
            <a:r>
              <a:rPr sz="1600" spc="-20" dirty="0">
                <a:solidFill>
                  <a:srgbClr val="585858"/>
                </a:solidFill>
                <a:latin typeface="TT Commons" panose="02000506040000020004" pitchFamily="50" charset="0"/>
                <a:cs typeface="Carlito"/>
              </a:rPr>
              <a:t>reducing </a:t>
            </a:r>
            <a:r>
              <a:rPr sz="1600" spc="-25" dirty="0">
                <a:solidFill>
                  <a:srgbClr val="585858"/>
                </a:solidFill>
                <a:latin typeface="TT Commons" panose="02000506040000020004" pitchFamily="50" charset="0"/>
                <a:cs typeface="Carlito"/>
              </a:rPr>
              <a:t>tyrosinase </a:t>
            </a:r>
            <a:r>
              <a:rPr sz="1600" spc="-15" dirty="0">
                <a:solidFill>
                  <a:srgbClr val="585858"/>
                </a:solidFill>
                <a:latin typeface="TT Commons" panose="02000506040000020004" pitchFamily="50" charset="0"/>
                <a:cs typeface="Carlito"/>
              </a:rPr>
              <a:t>activity </a:t>
            </a:r>
            <a:r>
              <a:rPr sz="1600" spc="-10" dirty="0">
                <a:solidFill>
                  <a:srgbClr val="585858"/>
                </a:solidFill>
                <a:latin typeface="TT Commons" panose="02000506040000020004" pitchFamily="50" charset="0"/>
                <a:cs typeface="Carlito"/>
              </a:rPr>
              <a:t>and  has </a:t>
            </a:r>
            <a:r>
              <a:rPr sz="1600" spc="-5" dirty="0">
                <a:solidFill>
                  <a:srgbClr val="585858"/>
                </a:solidFill>
                <a:latin typeface="TT Commons" panose="02000506040000020004" pitchFamily="50" charset="0"/>
                <a:cs typeface="Carlito"/>
              </a:rPr>
              <a:t>a </a:t>
            </a:r>
            <a:r>
              <a:rPr sz="1600" spc="-25" dirty="0">
                <a:solidFill>
                  <a:srgbClr val="585858"/>
                </a:solidFill>
                <a:latin typeface="TT Commons" panose="02000506040000020004" pitchFamily="50" charset="0"/>
                <a:cs typeface="Carlito"/>
              </a:rPr>
              <a:t>higher </a:t>
            </a:r>
            <a:r>
              <a:rPr sz="1600" spc="-30" dirty="0">
                <a:solidFill>
                  <a:srgbClr val="585858"/>
                </a:solidFill>
                <a:latin typeface="TT Commons" panose="02000506040000020004" pitchFamily="50" charset="0"/>
                <a:cs typeface="Carlito"/>
              </a:rPr>
              <a:t>depigmenting </a:t>
            </a:r>
            <a:r>
              <a:rPr sz="1600" spc="-25" dirty="0">
                <a:solidFill>
                  <a:srgbClr val="585858"/>
                </a:solidFill>
                <a:latin typeface="TT Commons" panose="02000506040000020004" pitchFamily="50" charset="0"/>
                <a:cs typeface="Carlito"/>
              </a:rPr>
              <a:t>effect </a:t>
            </a:r>
            <a:r>
              <a:rPr sz="1600" spc="-30" dirty="0">
                <a:solidFill>
                  <a:srgbClr val="585858"/>
                </a:solidFill>
                <a:latin typeface="TT Commons" panose="02000506040000020004" pitchFamily="50" charset="0"/>
                <a:cs typeface="Carlito"/>
              </a:rPr>
              <a:t>than </a:t>
            </a:r>
            <a:r>
              <a:rPr sz="1600" spc="-40" dirty="0">
                <a:solidFill>
                  <a:srgbClr val="585858"/>
                </a:solidFill>
                <a:latin typeface="TT Commons" panose="02000506040000020004" pitchFamily="50" charset="0"/>
                <a:cs typeface="Carlito"/>
              </a:rPr>
              <a:t>kojic </a:t>
            </a:r>
            <a:r>
              <a:rPr sz="1600" spc="-15" dirty="0">
                <a:solidFill>
                  <a:srgbClr val="585858"/>
                </a:solidFill>
                <a:latin typeface="TT Commons" panose="02000506040000020004" pitchFamily="50" charset="0"/>
                <a:cs typeface="Carlito"/>
              </a:rPr>
              <a:t>acid </a:t>
            </a:r>
            <a:r>
              <a:rPr sz="1600" spc="-10" dirty="0">
                <a:solidFill>
                  <a:srgbClr val="585858"/>
                </a:solidFill>
                <a:latin typeface="TT Commons" panose="02000506040000020004" pitchFamily="50" charset="0"/>
                <a:cs typeface="Carlito"/>
              </a:rPr>
              <a:t>and </a:t>
            </a:r>
            <a:r>
              <a:rPr sz="1600" spc="-35" dirty="0">
                <a:solidFill>
                  <a:srgbClr val="585858"/>
                </a:solidFill>
                <a:latin typeface="TT Commons" panose="02000506040000020004" pitchFamily="50" charset="0"/>
                <a:cs typeface="Carlito"/>
              </a:rPr>
              <a:t>ascorbic  </a:t>
            </a:r>
            <a:r>
              <a:rPr sz="1600" spc="-5" dirty="0">
                <a:solidFill>
                  <a:srgbClr val="585858"/>
                </a:solidFill>
                <a:latin typeface="TT Commons" panose="02000506040000020004" pitchFamily="50" charset="0"/>
                <a:cs typeface="Carlito"/>
              </a:rPr>
              <a:t>acid.</a:t>
            </a:r>
            <a:endParaRPr sz="1600" dirty="0">
              <a:latin typeface="TT Commons" panose="02000506040000020004" pitchFamily="50" charset="0"/>
              <a:cs typeface="Carlito"/>
            </a:endParaRPr>
          </a:p>
        </p:txBody>
      </p:sp>
      <p:sp>
        <p:nvSpPr>
          <p:cNvPr id="8" name="object 10"/>
          <p:cNvSpPr/>
          <p:nvPr/>
        </p:nvSpPr>
        <p:spPr>
          <a:xfrm>
            <a:off x="3571530" y="1247348"/>
            <a:ext cx="5252720" cy="3302000"/>
          </a:xfrm>
          <a:custGeom>
            <a:avLst/>
            <a:gdLst/>
            <a:ahLst/>
            <a:cxnLst/>
            <a:rect l="l" t="t" r="r" b="b"/>
            <a:pathLst>
              <a:path w="5252720" h="3302000">
                <a:moveTo>
                  <a:pt x="0" y="3302000"/>
                </a:moveTo>
                <a:lnTo>
                  <a:pt x="5252720" y="3302000"/>
                </a:lnTo>
                <a:lnTo>
                  <a:pt x="5252720" y="0"/>
                </a:lnTo>
                <a:lnTo>
                  <a:pt x="0" y="0"/>
                </a:lnTo>
                <a:lnTo>
                  <a:pt x="0" y="3302000"/>
                </a:lnTo>
                <a:close/>
              </a:path>
            </a:pathLst>
          </a:custGeom>
          <a:ln w="30480">
            <a:solidFill>
              <a:srgbClr val="F1DCDB"/>
            </a:solidFill>
            <a:prstDash val="sysDash"/>
          </a:ln>
        </p:spPr>
        <p:txBody>
          <a:bodyPr wrap="square" lIns="0" tIns="0" rIns="0" bIns="0" rtlCol="0"/>
          <a:lstStyle/>
          <a:p>
            <a:endParaRPr/>
          </a:p>
        </p:txBody>
      </p:sp>
      <p:sp>
        <p:nvSpPr>
          <p:cNvPr id="9" name="object 12"/>
          <p:cNvSpPr/>
          <p:nvPr/>
        </p:nvSpPr>
        <p:spPr>
          <a:xfrm>
            <a:off x="1055426" y="2171700"/>
            <a:ext cx="1707460" cy="1270415"/>
          </a:xfrm>
          <a:prstGeom prst="rect">
            <a:avLst/>
          </a:prstGeom>
          <a:blipFill>
            <a:blip r:embed="rId2" cstate="print"/>
            <a:stretch>
              <a:fillRect/>
            </a:stretch>
          </a:blipFill>
        </p:spPr>
        <p:txBody>
          <a:bodyPr wrap="square" lIns="0" tIns="0" rIns="0" bIns="0" rtlCol="0"/>
          <a:lstStyle/>
          <a:p>
            <a:endParaRPr/>
          </a:p>
        </p:txBody>
      </p:sp>
      <p:sp>
        <p:nvSpPr>
          <p:cNvPr id="10" name="object 13"/>
          <p:cNvSpPr txBox="1"/>
          <p:nvPr/>
        </p:nvSpPr>
        <p:spPr>
          <a:xfrm>
            <a:off x="3661700" y="4773439"/>
            <a:ext cx="5162550" cy="337185"/>
          </a:xfrm>
          <a:prstGeom prst="rect">
            <a:avLst/>
          </a:prstGeom>
        </p:spPr>
        <p:txBody>
          <a:bodyPr vert="horz" wrap="square" lIns="0" tIns="22860" rIns="0" bIns="0" rtlCol="0">
            <a:spAutoFit/>
          </a:bodyPr>
          <a:lstStyle/>
          <a:p>
            <a:pPr marL="12700" marR="5080">
              <a:lnSpc>
                <a:spcPts val="1200"/>
              </a:lnSpc>
              <a:spcBef>
                <a:spcPts val="180"/>
              </a:spcBef>
            </a:pPr>
            <a:r>
              <a:rPr sz="1050" spc="-10" dirty="0">
                <a:solidFill>
                  <a:srgbClr val="585858"/>
                </a:solidFill>
                <a:latin typeface="Carlito"/>
                <a:cs typeface="Carlito"/>
              </a:rPr>
              <a:t>*Monophenolase</a:t>
            </a:r>
            <a:r>
              <a:rPr sz="1050" spc="-110" dirty="0">
                <a:solidFill>
                  <a:srgbClr val="585858"/>
                </a:solidFill>
                <a:latin typeface="Carlito"/>
                <a:cs typeface="Carlito"/>
              </a:rPr>
              <a:t> </a:t>
            </a:r>
            <a:r>
              <a:rPr sz="1050" spc="-20" dirty="0">
                <a:solidFill>
                  <a:srgbClr val="585858"/>
                </a:solidFill>
                <a:latin typeface="Carlito"/>
                <a:cs typeface="Carlito"/>
              </a:rPr>
              <a:t>activity:</a:t>
            </a:r>
            <a:r>
              <a:rPr sz="1050" spc="-110" dirty="0">
                <a:solidFill>
                  <a:srgbClr val="585858"/>
                </a:solidFill>
                <a:latin typeface="Carlito"/>
                <a:cs typeface="Carlito"/>
              </a:rPr>
              <a:t> </a:t>
            </a:r>
            <a:r>
              <a:rPr sz="1050" spc="10" dirty="0">
                <a:solidFill>
                  <a:srgbClr val="585858"/>
                </a:solidFill>
                <a:latin typeface="Carlito"/>
                <a:cs typeface="Carlito"/>
              </a:rPr>
              <a:t>this</a:t>
            </a:r>
            <a:r>
              <a:rPr sz="1050" spc="-75" dirty="0">
                <a:solidFill>
                  <a:srgbClr val="585858"/>
                </a:solidFill>
                <a:latin typeface="Carlito"/>
                <a:cs typeface="Carlito"/>
              </a:rPr>
              <a:t> </a:t>
            </a:r>
            <a:r>
              <a:rPr sz="1050" spc="-5" dirty="0">
                <a:solidFill>
                  <a:srgbClr val="585858"/>
                </a:solidFill>
                <a:latin typeface="Carlito"/>
                <a:cs typeface="Carlito"/>
              </a:rPr>
              <a:t>is</a:t>
            </a:r>
            <a:r>
              <a:rPr sz="1050" spc="-70" dirty="0">
                <a:solidFill>
                  <a:srgbClr val="585858"/>
                </a:solidFill>
                <a:latin typeface="Carlito"/>
                <a:cs typeface="Carlito"/>
              </a:rPr>
              <a:t> </a:t>
            </a:r>
            <a:r>
              <a:rPr sz="1050" spc="-20" dirty="0">
                <a:solidFill>
                  <a:srgbClr val="585858"/>
                </a:solidFill>
                <a:latin typeface="Carlito"/>
                <a:cs typeface="Carlito"/>
              </a:rPr>
              <a:t>hydroxylation</a:t>
            </a:r>
            <a:r>
              <a:rPr sz="1050" spc="-55" dirty="0">
                <a:solidFill>
                  <a:srgbClr val="585858"/>
                </a:solidFill>
                <a:latin typeface="Carlito"/>
                <a:cs typeface="Carlito"/>
              </a:rPr>
              <a:t> </a:t>
            </a:r>
            <a:r>
              <a:rPr sz="1050" spc="-5" dirty="0">
                <a:solidFill>
                  <a:srgbClr val="585858"/>
                </a:solidFill>
                <a:latin typeface="Carlito"/>
                <a:cs typeface="Carlito"/>
              </a:rPr>
              <a:t>of</a:t>
            </a:r>
            <a:r>
              <a:rPr sz="1050" spc="-60" dirty="0">
                <a:solidFill>
                  <a:srgbClr val="585858"/>
                </a:solidFill>
                <a:latin typeface="Carlito"/>
                <a:cs typeface="Carlito"/>
              </a:rPr>
              <a:t> </a:t>
            </a:r>
            <a:r>
              <a:rPr sz="1050" spc="-30" dirty="0">
                <a:solidFill>
                  <a:srgbClr val="585858"/>
                </a:solidFill>
                <a:latin typeface="Carlito"/>
                <a:cs typeface="Carlito"/>
              </a:rPr>
              <a:t>monophenolase/diphenolase.</a:t>
            </a:r>
            <a:r>
              <a:rPr sz="1050" spc="-95" dirty="0">
                <a:solidFill>
                  <a:srgbClr val="585858"/>
                </a:solidFill>
                <a:latin typeface="Carlito"/>
                <a:cs typeface="Carlito"/>
              </a:rPr>
              <a:t> </a:t>
            </a:r>
            <a:r>
              <a:rPr sz="1050" spc="25" dirty="0">
                <a:solidFill>
                  <a:srgbClr val="585858"/>
                </a:solidFill>
                <a:latin typeface="Carlito"/>
                <a:cs typeface="Carlito"/>
              </a:rPr>
              <a:t>It</a:t>
            </a:r>
            <a:r>
              <a:rPr sz="1050" spc="-95" dirty="0">
                <a:solidFill>
                  <a:srgbClr val="585858"/>
                </a:solidFill>
                <a:latin typeface="Carlito"/>
                <a:cs typeface="Carlito"/>
              </a:rPr>
              <a:t> </a:t>
            </a:r>
            <a:r>
              <a:rPr sz="1050" spc="35" dirty="0">
                <a:solidFill>
                  <a:srgbClr val="585858"/>
                </a:solidFill>
                <a:latin typeface="Carlito"/>
                <a:cs typeface="Carlito"/>
              </a:rPr>
              <a:t>is  </a:t>
            </a:r>
            <a:r>
              <a:rPr sz="1050" spc="10" dirty="0">
                <a:solidFill>
                  <a:srgbClr val="585858"/>
                </a:solidFill>
                <a:latin typeface="Carlito"/>
                <a:cs typeface="Carlito"/>
              </a:rPr>
              <a:t>expressedwith</a:t>
            </a:r>
            <a:r>
              <a:rPr sz="1050" spc="-75" dirty="0">
                <a:solidFill>
                  <a:srgbClr val="585858"/>
                </a:solidFill>
                <a:latin typeface="Carlito"/>
                <a:cs typeface="Carlito"/>
              </a:rPr>
              <a:t> </a:t>
            </a:r>
            <a:r>
              <a:rPr sz="1050" spc="-25" dirty="0">
                <a:solidFill>
                  <a:srgbClr val="585858"/>
                </a:solidFill>
                <a:latin typeface="Carlito"/>
                <a:cs typeface="Carlito"/>
              </a:rPr>
              <a:t>diphenolase.</a:t>
            </a:r>
            <a:endParaRPr sz="1050" dirty="0">
              <a:latin typeface="Carlito"/>
              <a:cs typeface="Carlito"/>
            </a:endParaRPr>
          </a:p>
        </p:txBody>
      </p:sp>
    </p:spTree>
    <p:extLst>
      <p:ext uri="{BB962C8B-B14F-4D97-AF65-F5344CB8AC3E}">
        <p14:creationId xmlns:p14="http://schemas.microsoft.com/office/powerpoint/2010/main" val="2577643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12800" y="495300"/>
            <a:ext cx="2642871" cy="296235"/>
          </a:xfrm>
          <a:prstGeom prst="rect">
            <a:avLst/>
          </a:prstGeom>
        </p:spPr>
        <p:txBody>
          <a:bodyPr vert="horz" wrap="square" lIns="0" tIns="11430" rIns="0" bIns="0" rtlCol="0">
            <a:spAutoFit/>
          </a:bodyPr>
          <a:lstStyle/>
          <a:p>
            <a:pPr marL="12700">
              <a:lnSpc>
                <a:spcPct val="100000"/>
              </a:lnSpc>
              <a:spcBef>
                <a:spcPts val="90"/>
              </a:spcBef>
            </a:pPr>
            <a:r>
              <a:rPr lang="es-ES" spc="-10" dirty="0" smtClean="0"/>
              <a:t>ACTIVE SUBSTANCES</a:t>
            </a:r>
            <a:endParaRPr spc="-5" dirty="0"/>
          </a:p>
        </p:txBody>
      </p:sp>
      <p:sp>
        <p:nvSpPr>
          <p:cNvPr id="11" name="object 9"/>
          <p:cNvSpPr/>
          <p:nvPr/>
        </p:nvSpPr>
        <p:spPr>
          <a:xfrm>
            <a:off x="812800" y="2793678"/>
            <a:ext cx="2033847" cy="628383"/>
          </a:xfrm>
          <a:prstGeom prst="rect">
            <a:avLst/>
          </a:prstGeom>
          <a:blipFill>
            <a:blip r:embed="rId2" cstate="print"/>
            <a:stretch>
              <a:fillRect/>
            </a:stretch>
          </a:blipFill>
        </p:spPr>
        <p:txBody>
          <a:bodyPr wrap="square" lIns="0" tIns="0" rIns="0" bIns="0" rtlCol="0"/>
          <a:lstStyle/>
          <a:p>
            <a:endParaRPr/>
          </a:p>
        </p:txBody>
      </p:sp>
      <p:sp>
        <p:nvSpPr>
          <p:cNvPr id="12" name="object 10"/>
          <p:cNvSpPr txBox="1"/>
          <p:nvPr/>
        </p:nvSpPr>
        <p:spPr>
          <a:xfrm>
            <a:off x="3175000" y="1257300"/>
            <a:ext cx="5638800" cy="4028795"/>
          </a:xfrm>
          <a:prstGeom prst="rect">
            <a:avLst/>
          </a:prstGeom>
          <a:ln w="30480">
            <a:solidFill>
              <a:srgbClr val="F1DCDB"/>
            </a:solidFill>
          </a:ln>
        </p:spPr>
        <p:txBody>
          <a:bodyPr vert="horz" wrap="square" lIns="0" tIns="92075" rIns="0" bIns="0" rtlCol="0">
            <a:spAutoFit/>
          </a:bodyPr>
          <a:lstStyle/>
          <a:p>
            <a:pPr marL="90170">
              <a:lnSpc>
                <a:spcPct val="100000"/>
              </a:lnSpc>
              <a:spcBef>
                <a:spcPts val="725"/>
              </a:spcBef>
            </a:pPr>
            <a:r>
              <a:rPr sz="1600" b="1" i="1" spc="-5" dirty="0">
                <a:solidFill>
                  <a:srgbClr val="585858"/>
                </a:solidFill>
                <a:latin typeface="TT Commons" panose="02000506040000020004" pitchFamily="50" charset="0"/>
                <a:cs typeface="Carlito"/>
              </a:rPr>
              <a:t>Retinol</a:t>
            </a:r>
            <a:endParaRPr sz="1600" dirty="0">
              <a:latin typeface="TT Commons" panose="02000506040000020004" pitchFamily="50" charset="0"/>
              <a:cs typeface="Carlito"/>
            </a:endParaRPr>
          </a:p>
          <a:p>
            <a:pPr>
              <a:lnSpc>
                <a:spcPct val="100000"/>
              </a:lnSpc>
            </a:pPr>
            <a:endParaRPr sz="1600" dirty="0">
              <a:latin typeface="TT Commons" panose="02000506040000020004" pitchFamily="50" charset="0"/>
              <a:cs typeface="Carlito"/>
            </a:endParaRPr>
          </a:p>
          <a:p>
            <a:pPr marL="374650" marR="787400" indent="-285115">
              <a:lnSpc>
                <a:spcPct val="142700"/>
              </a:lnSpc>
              <a:buFont typeface="Arial"/>
              <a:buChar char="•"/>
              <a:tabLst>
                <a:tab pos="374650" algn="l"/>
                <a:tab pos="375285" algn="l"/>
              </a:tabLst>
            </a:pPr>
            <a:r>
              <a:rPr sz="1600" spc="10" dirty="0">
                <a:solidFill>
                  <a:srgbClr val="585858"/>
                </a:solidFill>
                <a:latin typeface="TT Commons" panose="02000506040000020004" pitchFamily="50" charset="0"/>
                <a:cs typeface="Carlito"/>
              </a:rPr>
              <a:t>It</a:t>
            </a:r>
            <a:r>
              <a:rPr sz="1600" spc="-9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boosts</a:t>
            </a:r>
            <a:r>
              <a:rPr sz="1600" spc="-8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7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skin's</a:t>
            </a:r>
            <a:r>
              <a:rPr sz="160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natural</a:t>
            </a:r>
            <a:r>
              <a:rPr sz="1600" spc="-9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defence</a:t>
            </a:r>
            <a:r>
              <a:rPr sz="1600" spc="-7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mechanism</a:t>
            </a:r>
            <a:r>
              <a:rPr sz="1600" spc="-12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against</a:t>
            </a:r>
            <a:r>
              <a:rPr sz="1600" spc="-9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free  </a:t>
            </a:r>
            <a:r>
              <a:rPr sz="1600" spc="-10" dirty="0">
                <a:solidFill>
                  <a:srgbClr val="585858"/>
                </a:solidFill>
                <a:latin typeface="TT Commons" panose="02000506040000020004" pitchFamily="50" charset="0"/>
                <a:cs typeface="Carlito"/>
              </a:rPr>
              <a:t>radicals.</a:t>
            </a:r>
            <a:endParaRPr sz="1600" dirty="0">
              <a:latin typeface="TT Commons" panose="02000506040000020004" pitchFamily="50" charset="0"/>
              <a:cs typeface="Carlito"/>
            </a:endParaRPr>
          </a:p>
          <a:p>
            <a:pPr marL="374650" indent="-285115">
              <a:lnSpc>
                <a:spcPct val="100000"/>
              </a:lnSpc>
              <a:spcBef>
                <a:spcPts val="825"/>
              </a:spcBef>
              <a:buFont typeface="Arial"/>
              <a:buChar char="•"/>
              <a:tabLst>
                <a:tab pos="374650" algn="l"/>
                <a:tab pos="375285" algn="l"/>
              </a:tabLst>
            </a:pPr>
            <a:r>
              <a:rPr sz="1600" spc="10" dirty="0">
                <a:solidFill>
                  <a:srgbClr val="585858"/>
                </a:solidFill>
                <a:latin typeface="TT Commons" panose="02000506040000020004" pitchFamily="50" charset="0"/>
                <a:cs typeface="Carlito"/>
              </a:rPr>
              <a:t>It</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increases</a:t>
            </a:r>
            <a:r>
              <a:rPr sz="1600" spc="-9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8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cell</a:t>
            </a:r>
            <a:r>
              <a:rPr sz="1600" spc="-10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regeneration,</a:t>
            </a:r>
            <a:r>
              <a:rPr sz="1600" spc="-12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stimulating</a:t>
            </a:r>
            <a:r>
              <a:rPr sz="1600" spc="-95" dirty="0">
                <a:solidFill>
                  <a:srgbClr val="585858"/>
                </a:solidFill>
                <a:latin typeface="TT Commons" panose="02000506040000020004" pitchFamily="50" charset="0"/>
                <a:cs typeface="Carlito"/>
              </a:rPr>
              <a:t> </a:t>
            </a:r>
            <a:r>
              <a:rPr sz="1600" b="1" spc="-10" dirty="0">
                <a:solidFill>
                  <a:srgbClr val="585858"/>
                </a:solidFill>
                <a:latin typeface="TT Commons" panose="02000506040000020004" pitchFamily="50" charset="0"/>
                <a:cs typeface="Carlito"/>
              </a:rPr>
              <a:t>cell</a:t>
            </a:r>
            <a:r>
              <a:rPr sz="1600" b="1" spc="-45" dirty="0">
                <a:solidFill>
                  <a:srgbClr val="585858"/>
                </a:solidFill>
                <a:latin typeface="TT Commons" panose="02000506040000020004" pitchFamily="50" charset="0"/>
                <a:cs typeface="Carlito"/>
              </a:rPr>
              <a:t> </a:t>
            </a:r>
            <a:r>
              <a:rPr sz="1600" b="1" spc="-15" dirty="0">
                <a:solidFill>
                  <a:srgbClr val="585858"/>
                </a:solidFill>
                <a:latin typeface="TT Commons" panose="02000506040000020004" pitchFamily="50" charset="0"/>
                <a:cs typeface="Carlito"/>
              </a:rPr>
              <a:t>renewal</a:t>
            </a:r>
            <a:endParaRPr sz="1600" dirty="0">
              <a:latin typeface="TT Commons" panose="02000506040000020004" pitchFamily="50" charset="0"/>
              <a:cs typeface="Carlito"/>
            </a:endParaRPr>
          </a:p>
          <a:p>
            <a:pPr marL="374650" indent="-285115">
              <a:lnSpc>
                <a:spcPct val="100000"/>
              </a:lnSpc>
              <a:spcBef>
                <a:spcPts val="745"/>
              </a:spcBef>
              <a:buFont typeface="Arial"/>
              <a:buChar char="•"/>
              <a:tabLst>
                <a:tab pos="374650" algn="l"/>
                <a:tab pos="375285" algn="l"/>
              </a:tabLst>
            </a:pPr>
            <a:r>
              <a:rPr sz="1600" spc="-15" dirty="0">
                <a:solidFill>
                  <a:srgbClr val="585858"/>
                </a:solidFill>
                <a:latin typeface="TT Commons" panose="02000506040000020004" pitchFamily="50" charset="0"/>
                <a:cs typeface="Carlito"/>
              </a:rPr>
              <a:t>Stimulates</a:t>
            </a:r>
            <a:r>
              <a:rPr sz="1600" spc="-10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collagen</a:t>
            </a:r>
            <a:r>
              <a:rPr sz="1600" spc="-12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3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elastin</a:t>
            </a:r>
            <a:r>
              <a:rPr sz="1600" spc="-13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production.</a:t>
            </a:r>
            <a:endParaRPr sz="1600" dirty="0">
              <a:latin typeface="TT Commons" panose="02000506040000020004" pitchFamily="50" charset="0"/>
              <a:cs typeface="Carlito"/>
            </a:endParaRPr>
          </a:p>
          <a:p>
            <a:pPr marL="374650" indent="-285115">
              <a:lnSpc>
                <a:spcPct val="100000"/>
              </a:lnSpc>
              <a:spcBef>
                <a:spcPts val="825"/>
              </a:spcBef>
              <a:buFont typeface="Arial"/>
              <a:buChar char="•"/>
              <a:tabLst>
                <a:tab pos="374650" algn="l"/>
                <a:tab pos="375285" algn="l"/>
              </a:tabLst>
            </a:pPr>
            <a:r>
              <a:rPr sz="1600" spc="-5" dirty="0">
                <a:solidFill>
                  <a:srgbClr val="585858"/>
                </a:solidFill>
                <a:latin typeface="TT Commons" panose="02000506040000020004" pitchFamily="50" charset="0"/>
                <a:cs typeface="Carlito"/>
              </a:rPr>
              <a:t>Softens</a:t>
            </a:r>
            <a:r>
              <a:rPr sz="1600" spc="-10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wrinkles</a:t>
            </a:r>
            <a:r>
              <a:rPr sz="1600" spc="-9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3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fine</a:t>
            </a:r>
            <a:r>
              <a:rPr sz="1600" spc="-8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lines.</a:t>
            </a:r>
            <a:endParaRPr sz="1600" dirty="0">
              <a:latin typeface="TT Commons" panose="02000506040000020004" pitchFamily="50" charset="0"/>
              <a:cs typeface="Carlito"/>
            </a:endParaRPr>
          </a:p>
          <a:p>
            <a:pPr marL="374650" indent="-285115">
              <a:lnSpc>
                <a:spcPct val="100000"/>
              </a:lnSpc>
              <a:spcBef>
                <a:spcPts val="745"/>
              </a:spcBef>
              <a:buFont typeface="Arial"/>
              <a:buChar char="•"/>
              <a:tabLst>
                <a:tab pos="374650" algn="l"/>
                <a:tab pos="375285" algn="l"/>
              </a:tabLst>
            </a:pPr>
            <a:r>
              <a:rPr sz="1600" spc="-10" dirty="0">
                <a:solidFill>
                  <a:srgbClr val="585858"/>
                </a:solidFill>
                <a:latin typeface="TT Commons" panose="02000506040000020004" pitchFamily="50" charset="0"/>
                <a:cs typeface="Carlito"/>
              </a:rPr>
              <a:t>Acts</a:t>
            </a:r>
            <a:r>
              <a:rPr sz="1600" spc="-10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as</a:t>
            </a:r>
            <a:r>
              <a:rPr sz="1600" spc="-9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an</a:t>
            </a:r>
            <a:r>
              <a:rPr sz="1600" spc="-5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exfoliant</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3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stimulates</a:t>
            </a:r>
            <a:r>
              <a:rPr sz="1600" spc="-9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cell</a:t>
            </a:r>
            <a:r>
              <a:rPr sz="1600" spc="-10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regeneration.</a:t>
            </a:r>
            <a:endParaRPr sz="1600" dirty="0">
              <a:latin typeface="TT Commons" panose="02000506040000020004" pitchFamily="50" charset="0"/>
              <a:cs typeface="Carlito"/>
            </a:endParaRPr>
          </a:p>
          <a:p>
            <a:pPr marL="374650" indent="-285115">
              <a:lnSpc>
                <a:spcPct val="100000"/>
              </a:lnSpc>
              <a:spcBef>
                <a:spcPts val="819"/>
              </a:spcBef>
              <a:buFont typeface="Arial"/>
              <a:buChar char="•"/>
              <a:tabLst>
                <a:tab pos="374650" algn="l"/>
                <a:tab pos="375285" algn="l"/>
              </a:tabLst>
            </a:pPr>
            <a:r>
              <a:rPr sz="1600" spc="-10" dirty="0">
                <a:solidFill>
                  <a:srgbClr val="585858"/>
                </a:solidFill>
                <a:latin typeface="TT Commons" panose="02000506040000020004" pitchFamily="50" charset="0"/>
                <a:cs typeface="Carlito"/>
              </a:rPr>
              <a:t>Interferes</a:t>
            </a:r>
            <a:r>
              <a:rPr sz="1600" spc="-9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in</a:t>
            </a:r>
            <a:r>
              <a:rPr sz="1600" spc="-13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melanosome</a:t>
            </a:r>
            <a:r>
              <a:rPr sz="1600" spc="-85" dirty="0">
                <a:solidFill>
                  <a:srgbClr val="585858"/>
                </a:solidFill>
                <a:latin typeface="TT Commons" panose="02000506040000020004" pitchFamily="50" charset="0"/>
                <a:cs typeface="Carlito"/>
              </a:rPr>
              <a:t> </a:t>
            </a:r>
            <a:r>
              <a:rPr sz="1600" spc="-30" dirty="0">
                <a:solidFill>
                  <a:srgbClr val="585858"/>
                </a:solidFill>
                <a:latin typeface="TT Commons" panose="02000506040000020004" pitchFamily="50" charset="0"/>
                <a:cs typeface="Carlito"/>
              </a:rPr>
              <a:t>transference.</a:t>
            </a:r>
            <a:endParaRPr sz="1600" dirty="0">
              <a:latin typeface="TT Commons" panose="02000506040000020004" pitchFamily="50" charset="0"/>
              <a:cs typeface="Carlito"/>
            </a:endParaRPr>
          </a:p>
          <a:p>
            <a:pPr marL="374650" indent="-285115">
              <a:lnSpc>
                <a:spcPct val="100000"/>
              </a:lnSpc>
              <a:spcBef>
                <a:spcPts val="745"/>
              </a:spcBef>
              <a:buFont typeface="Arial"/>
              <a:buChar char="•"/>
              <a:tabLst>
                <a:tab pos="374650" algn="l"/>
                <a:tab pos="375285" algn="l"/>
              </a:tabLst>
            </a:pPr>
            <a:r>
              <a:rPr sz="1600" spc="-5" dirty="0">
                <a:solidFill>
                  <a:srgbClr val="585858"/>
                </a:solidFill>
                <a:latin typeface="TT Commons" panose="02000506040000020004" pitchFamily="50" charset="0"/>
                <a:cs typeface="Carlito"/>
              </a:rPr>
              <a:t>Increases </a:t>
            </a:r>
            <a:r>
              <a:rPr sz="1600" spc="-20" dirty="0">
                <a:solidFill>
                  <a:srgbClr val="585858"/>
                </a:solidFill>
                <a:latin typeface="TT Commons" panose="02000506040000020004" pitchFamily="50" charset="0"/>
                <a:cs typeface="Carlito"/>
              </a:rPr>
              <a:t>keratinocyte</a:t>
            </a:r>
            <a:r>
              <a:rPr sz="1600" spc="-18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renewal.</a:t>
            </a:r>
            <a:endParaRPr sz="1600" dirty="0">
              <a:latin typeface="TT Commons" panose="02000506040000020004" pitchFamily="50" charset="0"/>
              <a:cs typeface="Carlito"/>
            </a:endParaRPr>
          </a:p>
          <a:p>
            <a:pPr marL="374650" indent="-285115">
              <a:lnSpc>
                <a:spcPct val="100000"/>
              </a:lnSpc>
              <a:spcBef>
                <a:spcPts val="825"/>
              </a:spcBef>
              <a:buFont typeface="Arial"/>
              <a:buChar char="•"/>
              <a:tabLst>
                <a:tab pos="374650" algn="l"/>
                <a:tab pos="375285" algn="l"/>
              </a:tabLst>
            </a:pPr>
            <a:r>
              <a:rPr sz="1600" spc="-20" dirty="0">
                <a:solidFill>
                  <a:srgbClr val="585858"/>
                </a:solidFill>
                <a:latin typeface="TT Commons" panose="02000506040000020004" pitchFamily="50" charset="0"/>
                <a:cs typeface="Carlito"/>
              </a:rPr>
              <a:t>Inhibits </a:t>
            </a:r>
            <a:r>
              <a:rPr sz="1600" spc="-10" dirty="0">
                <a:solidFill>
                  <a:srgbClr val="585858"/>
                </a:solidFill>
                <a:latin typeface="TT Commons" panose="02000506040000020004" pitchFamily="50" charset="0"/>
                <a:cs typeface="Carlito"/>
              </a:rPr>
              <a:t>tyrosinase</a:t>
            </a:r>
            <a:r>
              <a:rPr sz="1600" spc="-9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transcription.</a:t>
            </a:r>
            <a:endParaRPr sz="1600" dirty="0">
              <a:latin typeface="TT Commons" panose="02000506040000020004" pitchFamily="50" charset="0"/>
              <a:cs typeface="Carlito"/>
            </a:endParaRPr>
          </a:p>
          <a:p>
            <a:pPr marL="374650" indent="-285115">
              <a:lnSpc>
                <a:spcPct val="100000"/>
              </a:lnSpc>
              <a:spcBef>
                <a:spcPts val="745"/>
              </a:spcBef>
              <a:buFont typeface="Arial"/>
              <a:buChar char="•"/>
              <a:tabLst>
                <a:tab pos="374650" algn="l"/>
                <a:tab pos="375285" algn="l"/>
              </a:tabLst>
            </a:pPr>
            <a:r>
              <a:rPr sz="1600" spc="10" dirty="0">
                <a:solidFill>
                  <a:srgbClr val="585858"/>
                </a:solidFill>
                <a:latin typeface="TT Commons" panose="02000506040000020004" pitchFamily="50" charset="0"/>
                <a:cs typeface="Carlito"/>
              </a:rPr>
              <a:t>It</a:t>
            </a:r>
            <a:r>
              <a:rPr sz="1600" spc="-10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is</a:t>
            </a:r>
            <a:r>
              <a:rPr sz="1600" spc="-1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used</a:t>
            </a:r>
            <a:r>
              <a:rPr sz="1600" spc="-5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to</a:t>
            </a:r>
            <a:r>
              <a:rPr sz="1600" spc="-5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treat</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melasma.</a:t>
            </a:r>
            <a:endParaRPr sz="1600" dirty="0">
              <a:latin typeface="TT Commons" panose="02000506040000020004" pitchFamily="50" charset="0"/>
              <a:cs typeface="Carlito"/>
            </a:endParaRPr>
          </a:p>
        </p:txBody>
      </p:sp>
    </p:spTree>
    <p:extLst>
      <p:ext uri="{BB962C8B-B14F-4D97-AF65-F5344CB8AC3E}">
        <p14:creationId xmlns:p14="http://schemas.microsoft.com/office/powerpoint/2010/main" val="1159720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12800" y="495300"/>
            <a:ext cx="2642871" cy="296235"/>
          </a:xfrm>
          <a:prstGeom prst="rect">
            <a:avLst/>
          </a:prstGeom>
        </p:spPr>
        <p:txBody>
          <a:bodyPr vert="horz" wrap="square" lIns="0" tIns="11430" rIns="0" bIns="0" rtlCol="0">
            <a:spAutoFit/>
          </a:bodyPr>
          <a:lstStyle/>
          <a:p>
            <a:pPr marL="12700">
              <a:lnSpc>
                <a:spcPct val="100000"/>
              </a:lnSpc>
              <a:spcBef>
                <a:spcPts val="90"/>
              </a:spcBef>
            </a:pPr>
            <a:r>
              <a:rPr lang="es-ES" spc="-10" dirty="0" smtClean="0"/>
              <a:t>ACTIVE SUBSTANCES</a:t>
            </a:r>
            <a:endParaRPr spc="-5" dirty="0"/>
          </a:p>
        </p:txBody>
      </p:sp>
      <p:sp>
        <p:nvSpPr>
          <p:cNvPr id="6" name="object 9"/>
          <p:cNvSpPr txBox="1"/>
          <p:nvPr/>
        </p:nvSpPr>
        <p:spPr>
          <a:xfrm>
            <a:off x="3455671" y="1562100"/>
            <a:ext cx="5476240" cy="2162772"/>
          </a:xfrm>
          <a:prstGeom prst="rect">
            <a:avLst/>
          </a:prstGeom>
          <a:ln w="30480">
            <a:solidFill>
              <a:srgbClr val="F1DCDB"/>
            </a:solidFill>
          </a:ln>
        </p:spPr>
        <p:txBody>
          <a:bodyPr vert="horz" wrap="square" lIns="0" tIns="3175" rIns="0" bIns="0" rtlCol="0">
            <a:spAutoFit/>
          </a:bodyPr>
          <a:lstStyle/>
          <a:p>
            <a:pPr>
              <a:lnSpc>
                <a:spcPct val="100000"/>
              </a:lnSpc>
              <a:spcBef>
                <a:spcPts val="25"/>
              </a:spcBef>
            </a:pPr>
            <a:endParaRPr sz="1200" dirty="0">
              <a:latin typeface="Times New Roman"/>
              <a:cs typeface="Times New Roman"/>
            </a:endParaRPr>
          </a:p>
          <a:p>
            <a:pPr marL="90170">
              <a:lnSpc>
                <a:spcPct val="100000"/>
              </a:lnSpc>
            </a:pPr>
            <a:r>
              <a:rPr sz="1600" b="1" i="1" dirty="0">
                <a:solidFill>
                  <a:srgbClr val="585858"/>
                </a:solidFill>
                <a:latin typeface="TT Commons" panose="02000506040000020004" pitchFamily="50" charset="0"/>
                <a:cs typeface="Carlito"/>
              </a:rPr>
              <a:t>Kojic</a:t>
            </a:r>
            <a:r>
              <a:rPr sz="1600" b="1" i="1" spc="-130" dirty="0">
                <a:solidFill>
                  <a:srgbClr val="585858"/>
                </a:solidFill>
                <a:latin typeface="TT Commons" panose="02000506040000020004" pitchFamily="50" charset="0"/>
                <a:cs typeface="Carlito"/>
              </a:rPr>
              <a:t> </a:t>
            </a:r>
            <a:r>
              <a:rPr sz="1600" b="1" i="1" spc="-15" dirty="0">
                <a:solidFill>
                  <a:srgbClr val="585858"/>
                </a:solidFill>
                <a:latin typeface="TT Commons" panose="02000506040000020004" pitchFamily="50" charset="0"/>
                <a:cs typeface="Carlito"/>
              </a:rPr>
              <a:t>acid</a:t>
            </a:r>
            <a:endParaRPr sz="1600" dirty="0">
              <a:latin typeface="TT Commons" panose="02000506040000020004" pitchFamily="50" charset="0"/>
              <a:cs typeface="Carlito"/>
            </a:endParaRPr>
          </a:p>
          <a:p>
            <a:pPr>
              <a:lnSpc>
                <a:spcPct val="100000"/>
              </a:lnSpc>
            </a:pPr>
            <a:endParaRPr sz="1600" dirty="0">
              <a:latin typeface="TT Commons" panose="02000506040000020004" pitchFamily="50" charset="0"/>
              <a:cs typeface="Carlito"/>
            </a:endParaRPr>
          </a:p>
          <a:p>
            <a:pPr>
              <a:lnSpc>
                <a:spcPct val="100000"/>
              </a:lnSpc>
              <a:spcBef>
                <a:spcPts val="15"/>
              </a:spcBef>
            </a:pPr>
            <a:endParaRPr sz="1600" dirty="0">
              <a:latin typeface="TT Commons" panose="02000506040000020004" pitchFamily="50" charset="0"/>
              <a:cs typeface="Carlito"/>
            </a:endParaRPr>
          </a:p>
          <a:p>
            <a:pPr marL="154940" indent="-64769">
              <a:lnSpc>
                <a:spcPct val="100000"/>
              </a:lnSpc>
              <a:buSzPct val="93103"/>
              <a:buFont typeface="Arial"/>
              <a:buChar char="•"/>
              <a:tabLst>
                <a:tab pos="154940" algn="l"/>
              </a:tabLst>
            </a:pPr>
            <a:r>
              <a:rPr sz="1600" dirty="0">
                <a:solidFill>
                  <a:srgbClr val="585858"/>
                </a:solidFill>
                <a:latin typeface="TT Commons" panose="02000506040000020004" pitchFamily="50" charset="0"/>
                <a:cs typeface="Carlito"/>
              </a:rPr>
              <a:t>Chelator</a:t>
            </a:r>
            <a:r>
              <a:rPr sz="1600" spc="-114"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of</a:t>
            </a:r>
            <a:r>
              <a:rPr sz="1600" spc="-4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copper</a:t>
            </a:r>
            <a:r>
              <a:rPr sz="1600" spc="-11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ions,</a:t>
            </a:r>
            <a:r>
              <a:rPr sz="1600" spc="-13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essential</a:t>
            </a:r>
            <a:r>
              <a:rPr sz="1600" spc="-9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cofactor</a:t>
            </a:r>
            <a:r>
              <a:rPr sz="1600" spc="-114"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for</a:t>
            </a:r>
            <a:r>
              <a:rPr sz="1600" spc="-11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tyrosinase</a:t>
            </a:r>
            <a:r>
              <a:rPr sz="1600" spc="-9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activity.</a:t>
            </a:r>
            <a:endParaRPr sz="1600" dirty="0">
              <a:latin typeface="TT Commons" panose="02000506040000020004" pitchFamily="50" charset="0"/>
              <a:cs typeface="Carlito"/>
            </a:endParaRPr>
          </a:p>
          <a:p>
            <a:pPr marL="90170" marR="686435">
              <a:lnSpc>
                <a:spcPts val="2560"/>
              </a:lnSpc>
              <a:spcBef>
                <a:spcPts val="145"/>
              </a:spcBef>
              <a:buSzPct val="93103"/>
              <a:buFont typeface="Arial"/>
              <a:buChar char="•"/>
              <a:tabLst>
                <a:tab pos="154940" algn="l"/>
              </a:tabLst>
            </a:pPr>
            <a:r>
              <a:rPr sz="1600" spc="-20" dirty="0">
                <a:solidFill>
                  <a:srgbClr val="585858"/>
                </a:solidFill>
                <a:latin typeface="TT Commons" panose="02000506040000020004" pitchFamily="50" charset="0"/>
                <a:cs typeface="Carlito"/>
              </a:rPr>
              <a:t>Inhibits </a:t>
            </a:r>
            <a:r>
              <a:rPr sz="1600" spc="-15" dirty="0">
                <a:solidFill>
                  <a:srgbClr val="585858"/>
                </a:solidFill>
                <a:latin typeface="TT Commons" panose="02000506040000020004" pitchFamily="50" charset="0"/>
                <a:cs typeface="Carlito"/>
              </a:rPr>
              <a:t>DHI</a:t>
            </a:r>
            <a:r>
              <a:rPr sz="1600" spc="-6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5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DHICA</a:t>
            </a:r>
            <a:r>
              <a:rPr sz="1600" spc="-12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polymerization</a:t>
            </a:r>
            <a:r>
              <a:rPr sz="1600" spc="-13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which</a:t>
            </a:r>
            <a:r>
              <a:rPr sz="1600" spc="-130"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inhibits</a:t>
            </a:r>
            <a:r>
              <a:rPr sz="1600" spc="-10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tyrosinase  </a:t>
            </a:r>
            <a:r>
              <a:rPr sz="1600" spc="-15" dirty="0">
                <a:solidFill>
                  <a:srgbClr val="585858"/>
                </a:solidFill>
                <a:latin typeface="TT Commons" panose="02000506040000020004" pitchFamily="50" charset="0"/>
                <a:cs typeface="Carlito"/>
              </a:rPr>
              <a:t>activity.</a:t>
            </a:r>
            <a:endParaRPr sz="1600" dirty="0">
              <a:latin typeface="TT Commons" panose="02000506040000020004" pitchFamily="50" charset="0"/>
              <a:cs typeface="Carlito"/>
            </a:endParaRPr>
          </a:p>
          <a:p>
            <a:pPr marL="154940" indent="-64769">
              <a:lnSpc>
                <a:spcPct val="100000"/>
              </a:lnSpc>
              <a:spcBef>
                <a:spcPts val="530"/>
              </a:spcBef>
              <a:buSzPct val="93103"/>
              <a:buFont typeface="Arial"/>
              <a:buChar char="•"/>
              <a:tabLst>
                <a:tab pos="154940" algn="l"/>
              </a:tabLst>
            </a:pPr>
            <a:r>
              <a:rPr sz="1600" spc="10" dirty="0">
                <a:solidFill>
                  <a:srgbClr val="585858"/>
                </a:solidFill>
                <a:latin typeface="TT Commons" panose="02000506040000020004" pitchFamily="50" charset="0"/>
                <a:cs typeface="Carlito"/>
              </a:rPr>
              <a:t>It</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is</a:t>
            </a:r>
            <a:r>
              <a:rPr sz="1600" spc="-1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used</a:t>
            </a:r>
            <a:r>
              <a:rPr sz="1600" spc="-5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as</a:t>
            </a:r>
            <a:r>
              <a:rPr sz="1600" spc="-9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a:t>
            </a:r>
            <a:r>
              <a:rPr sz="1600" spc="1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bleaching,</a:t>
            </a:r>
            <a:r>
              <a:rPr sz="1600" spc="-5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antioxidant</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3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antibiotic</a:t>
            </a:r>
            <a:r>
              <a:rPr sz="1600" spc="-6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agent.</a:t>
            </a:r>
            <a:endParaRPr sz="1600" dirty="0">
              <a:latin typeface="TT Commons" panose="02000506040000020004" pitchFamily="50" charset="0"/>
              <a:cs typeface="Carlito"/>
            </a:endParaRPr>
          </a:p>
        </p:txBody>
      </p:sp>
      <p:sp>
        <p:nvSpPr>
          <p:cNvPr id="7" name="object 10"/>
          <p:cNvSpPr/>
          <p:nvPr/>
        </p:nvSpPr>
        <p:spPr>
          <a:xfrm>
            <a:off x="1395624" y="2477516"/>
            <a:ext cx="1722334" cy="103044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33665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12800" y="495300"/>
            <a:ext cx="2642871" cy="296235"/>
          </a:xfrm>
          <a:prstGeom prst="rect">
            <a:avLst/>
          </a:prstGeom>
        </p:spPr>
        <p:txBody>
          <a:bodyPr vert="horz" wrap="square" lIns="0" tIns="11430" rIns="0" bIns="0" rtlCol="0">
            <a:spAutoFit/>
          </a:bodyPr>
          <a:lstStyle/>
          <a:p>
            <a:pPr marL="12700">
              <a:lnSpc>
                <a:spcPct val="100000"/>
              </a:lnSpc>
              <a:spcBef>
                <a:spcPts val="90"/>
              </a:spcBef>
            </a:pPr>
            <a:r>
              <a:rPr lang="es-ES" spc="-10" dirty="0" smtClean="0"/>
              <a:t>ACTIVE SUBSTANCES</a:t>
            </a:r>
            <a:endParaRPr spc="-5" dirty="0"/>
          </a:p>
        </p:txBody>
      </p:sp>
      <p:sp>
        <p:nvSpPr>
          <p:cNvPr id="8" name="object 8"/>
          <p:cNvSpPr/>
          <p:nvPr/>
        </p:nvSpPr>
        <p:spPr>
          <a:xfrm>
            <a:off x="3365500" y="1102424"/>
            <a:ext cx="5476240" cy="4145279"/>
          </a:xfrm>
          <a:custGeom>
            <a:avLst/>
            <a:gdLst/>
            <a:ahLst/>
            <a:cxnLst/>
            <a:rect l="l" t="t" r="r" b="b"/>
            <a:pathLst>
              <a:path w="5476240" h="4145279">
                <a:moveTo>
                  <a:pt x="0" y="4145279"/>
                </a:moveTo>
                <a:lnTo>
                  <a:pt x="5476239" y="4145279"/>
                </a:lnTo>
                <a:lnTo>
                  <a:pt x="5476239" y="0"/>
                </a:lnTo>
                <a:lnTo>
                  <a:pt x="0" y="0"/>
                </a:lnTo>
                <a:lnTo>
                  <a:pt x="0" y="4145279"/>
                </a:lnTo>
                <a:close/>
              </a:path>
            </a:pathLst>
          </a:custGeom>
          <a:ln w="30480">
            <a:solidFill>
              <a:srgbClr val="F1DCDB"/>
            </a:solidFill>
            <a:prstDash val="sysDash"/>
          </a:ln>
        </p:spPr>
        <p:txBody>
          <a:bodyPr wrap="square" lIns="0" tIns="0" rIns="0" bIns="0" rtlCol="0"/>
          <a:lstStyle/>
          <a:p>
            <a:endParaRPr/>
          </a:p>
        </p:txBody>
      </p:sp>
      <p:sp>
        <p:nvSpPr>
          <p:cNvPr id="9" name="object 10"/>
          <p:cNvSpPr txBox="1"/>
          <p:nvPr/>
        </p:nvSpPr>
        <p:spPr>
          <a:xfrm>
            <a:off x="3455671" y="1181100"/>
            <a:ext cx="4954905" cy="257763"/>
          </a:xfrm>
          <a:prstGeom prst="rect">
            <a:avLst/>
          </a:prstGeom>
        </p:spPr>
        <p:txBody>
          <a:bodyPr vert="horz" wrap="square" lIns="0" tIns="11430" rIns="0" bIns="0" rtlCol="0">
            <a:spAutoFit/>
          </a:bodyPr>
          <a:lstStyle/>
          <a:p>
            <a:pPr>
              <a:lnSpc>
                <a:spcPct val="100000"/>
              </a:lnSpc>
              <a:spcBef>
                <a:spcPts val="90"/>
              </a:spcBef>
            </a:pPr>
            <a:r>
              <a:rPr sz="1600" b="1" i="1" spc="-15" dirty="0">
                <a:solidFill>
                  <a:srgbClr val="585858"/>
                </a:solidFill>
                <a:latin typeface="TT Commons" panose="02000506040000020004" pitchFamily="50" charset="0"/>
                <a:cs typeface="Carlito"/>
              </a:rPr>
              <a:t>Vitamin</a:t>
            </a:r>
            <a:r>
              <a:rPr sz="1600" b="1" i="1" spc="-75" dirty="0">
                <a:solidFill>
                  <a:srgbClr val="585858"/>
                </a:solidFill>
                <a:latin typeface="TT Commons" panose="02000506040000020004" pitchFamily="50" charset="0"/>
                <a:cs typeface="Carlito"/>
              </a:rPr>
              <a:t> </a:t>
            </a:r>
            <a:r>
              <a:rPr sz="1600" b="1" i="1" spc="-5" dirty="0">
                <a:solidFill>
                  <a:srgbClr val="585858"/>
                </a:solidFill>
                <a:latin typeface="TT Commons" panose="02000506040000020004" pitchFamily="50" charset="0"/>
                <a:cs typeface="Carlito"/>
              </a:rPr>
              <a:t>C</a:t>
            </a:r>
            <a:r>
              <a:rPr sz="1600" b="1" i="1" spc="-135" dirty="0">
                <a:solidFill>
                  <a:srgbClr val="585858"/>
                </a:solidFill>
                <a:latin typeface="TT Commons" panose="02000506040000020004" pitchFamily="50" charset="0"/>
                <a:cs typeface="Carlito"/>
              </a:rPr>
              <a:t> </a:t>
            </a:r>
            <a:r>
              <a:rPr sz="1600" b="1" i="1" spc="-5" dirty="0">
                <a:solidFill>
                  <a:srgbClr val="585858"/>
                </a:solidFill>
                <a:latin typeface="TT Commons" panose="02000506040000020004" pitchFamily="50" charset="0"/>
                <a:cs typeface="Carlito"/>
              </a:rPr>
              <a:t>(water-soluble</a:t>
            </a:r>
            <a:r>
              <a:rPr sz="1600" b="1" i="1" spc="-100" dirty="0">
                <a:solidFill>
                  <a:srgbClr val="585858"/>
                </a:solidFill>
                <a:latin typeface="TT Commons" panose="02000506040000020004" pitchFamily="50" charset="0"/>
                <a:cs typeface="Carlito"/>
              </a:rPr>
              <a:t> </a:t>
            </a:r>
            <a:r>
              <a:rPr sz="1600" b="1" i="1" spc="-25" dirty="0">
                <a:solidFill>
                  <a:srgbClr val="585858"/>
                </a:solidFill>
                <a:latin typeface="TT Commons" panose="02000506040000020004" pitchFamily="50" charset="0"/>
                <a:cs typeface="Carlito"/>
              </a:rPr>
              <a:t>antioxidant)</a:t>
            </a:r>
            <a:endParaRPr sz="1600" dirty="0">
              <a:latin typeface="TT Commons" panose="02000506040000020004" pitchFamily="50" charset="0"/>
              <a:cs typeface="Carlito"/>
            </a:endParaRPr>
          </a:p>
        </p:txBody>
      </p:sp>
      <p:sp>
        <p:nvSpPr>
          <p:cNvPr id="10" name="object 11"/>
          <p:cNvSpPr txBox="1"/>
          <p:nvPr/>
        </p:nvSpPr>
        <p:spPr>
          <a:xfrm>
            <a:off x="3455671" y="1594358"/>
            <a:ext cx="5205729" cy="3603935"/>
          </a:xfrm>
          <a:prstGeom prst="rect">
            <a:avLst/>
          </a:prstGeom>
        </p:spPr>
        <p:txBody>
          <a:bodyPr vert="horz" wrap="square" lIns="0" tIns="12700" rIns="0" bIns="0" rtlCol="0">
            <a:spAutoFit/>
          </a:bodyPr>
          <a:lstStyle/>
          <a:p>
            <a:pPr marL="345440" marR="18415" indent="-346075">
              <a:lnSpc>
                <a:spcPct val="142800"/>
              </a:lnSpc>
              <a:spcBef>
                <a:spcPts val="100"/>
              </a:spcBef>
              <a:buFont typeface="Arial"/>
              <a:buChar char="•"/>
              <a:tabLst>
                <a:tab pos="345440" algn="l"/>
                <a:tab pos="346075" algn="l"/>
              </a:tabLst>
            </a:pPr>
            <a:r>
              <a:rPr sz="1600" spc="-20" dirty="0">
                <a:solidFill>
                  <a:srgbClr val="585858"/>
                </a:solidFill>
                <a:latin typeface="TT Commons" panose="02000506040000020004" pitchFamily="50" charset="0"/>
                <a:cs typeface="Carlito"/>
              </a:rPr>
              <a:t>Cutaneous </a:t>
            </a:r>
            <a:r>
              <a:rPr sz="1600" spc="-25" dirty="0">
                <a:solidFill>
                  <a:srgbClr val="585858"/>
                </a:solidFill>
                <a:latin typeface="TT Commons" panose="02000506040000020004" pitchFamily="50" charset="0"/>
                <a:cs typeface="Carlito"/>
              </a:rPr>
              <a:t>levels </a:t>
            </a:r>
            <a:r>
              <a:rPr sz="1600" spc="-30" dirty="0">
                <a:solidFill>
                  <a:srgbClr val="585858"/>
                </a:solidFill>
                <a:latin typeface="TT Commons" panose="02000506040000020004" pitchFamily="50" charset="0"/>
                <a:cs typeface="Carlito"/>
              </a:rPr>
              <a:t>of </a:t>
            </a:r>
            <a:r>
              <a:rPr sz="1600" spc="-25" dirty="0">
                <a:solidFill>
                  <a:srgbClr val="585858"/>
                </a:solidFill>
                <a:latin typeface="TT Commons" panose="02000506040000020004" pitchFamily="50" charset="0"/>
                <a:cs typeface="Carlito"/>
              </a:rPr>
              <a:t>vitamin </a:t>
            </a:r>
            <a:r>
              <a:rPr sz="1600" spc="-5" dirty="0">
                <a:solidFill>
                  <a:srgbClr val="585858"/>
                </a:solidFill>
                <a:latin typeface="TT Commons" panose="02000506040000020004" pitchFamily="50" charset="0"/>
                <a:cs typeface="Carlito"/>
              </a:rPr>
              <a:t>C </a:t>
            </a:r>
            <a:r>
              <a:rPr sz="1600" spc="-25" dirty="0">
                <a:solidFill>
                  <a:srgbClr val="585858"/>
                </a:solidFill>
                <a:latin typeface="TT Commons" panose="02000506040000020004" pitchFamily="50" charset="0"/>
                <a:cs typeface="Carlito"/>
              </a:rPr>
              <a:t>do </a:t>
            </a:r>
            <a:r>
              <a:rPr sz="1600" spc="-35" dirty="0">
                <a:solidFill>
                  <a:srgbClr val="585858"/>
                </a:solidFill>
                <a:latin typeface="TT Commons" panose="02000506040000020004" pitchFamily="50" charset="0"/>
                <a:cs typeface="Carlito"/>
              </a:rPr>
              <a:t>not </a:t>
            </a:r>
            <a:r>
              <a:rPr sz="1600" spc="-20" dirty="0">
                <a:solidFill>
                  <a:srgbClr val="585858"/>
                </a:solidFill>
                <a:latin typeface="TT Commons" panose="02000506040000020004" pitchFamily="50" charset="0"/>
                <a:cs typeface="Carlito"/>
              </a:rPr>
              <a:t>increase </a:t>
            </a:r>
            <a:r>
              <a:rPr sz="1600" spc="-10" dirty="0">
                <a:solidFill>
                  <a:srgbClr val="585858"/>
                </a:solidFill>
                <a:latin typeface="TT Commons" panose="02000506040000020004" pitchFamily="50" charset="0"/>
                <a:cs typeface="Carlito"/>
              </a:rPr>
              <a:t>with </a:t>
            </a:r>
            <a:r>
              <a:rPr sz="1600" spc="-35" dirty="0">
                <a:solidFill>
                  <a:srgbClr val="585858"/>
                </a:solidFill>
                <a:latin typeface="TT Commons" panose="02000506040000020004" pitchFamily="50" charset="0"/>
                <a:cs typeface="Carlito"/>
              </a:rPr>
              <a:t>intake, </a:t>
            </a:r>
            <a:r>
              <a:rPr sz="1600" spc="-45" dirty="0">
                <a:solidFill>
                  <a:srgbClr val="585858"/>
                </a:solidFill>
                <a:latin typeface="TT Commons" panose="02000506040000020004" pitchFamily="50" charset="0"/>
                <a:cs typeface="Carlito"/>
              </a:rPr>
              <a:t>but  </a:t>
            </a:r>
            <a:r>
              <a:rPr sz="1600" spc="-25" dirty="0">
                <a:solidFill>
                  <a:srgbClr val="585858"/>
                </a:solidFill>
                <a:latin typeface="TT Commons" panose="02000506040000020004" pitchFamily="50" charset="0"/>
                <a:cs typeface="Carlito"/>
              </a:rPr>
              <a:t>do</a:t>
            </a:r>
            <a:r>
              <a:rPr sz="1600" spc="-5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increase</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with</a:t>
            </a:r>
            <a:r>
              <a:rPr sz="1600" spc="-12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topical</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application.</a:t>
            </a:r>
            <a:endParaRPr sz="1600" dirty="0">
              <a:latin typeface="TT Commons" panose="02000506040000020004" pitchFamily="50" charset="0"/>
              <a:cs typeface="Carlito"/>
            </a:endParaRPr>
          </a:p>
          <a:p>
            <a:pPr marL="345440" indent="-346075">
              <a:lnSpc>
                <a:spcPct val="100000"/>
              </a:lnSpc>
              <a:spcBef>
                <a:spcPts val="825"/>
              </a:spcBef>
              <a:buFont typeface="Arial"/>
              <a:buChar char="•"/>
              <a:tabLst>
                <a:tab pos="345440" algn="l"/>
                <a:tab pos="346075" algn="l"/>
              </a:tabLst>
            </a:pPr>
            <a:r>
              <a:rPr sz="1600" spc="5" dirty="0">
                <a:solidFill>
                  <a:srgbClr val="585858"/>
                </a:solidFill>
                <a:latin typeface="TT Commons" panose="02000506040000020004" pitchFamily="50" charset="0"/>
                <a:cs typeface="Carlito"/>
              </a:rPr>
              <a:t>Boosts </a:t>
            </a:r>
            <a:r>
              <a:rPr sz="1600" spc="-20" dirty="0">
                <a:solidFill>
                  <a:srgbClr val="585858"/>
                </a:solidFill>
                <a:latin typeface="TT Commons" panose="02000506040000020004" pitchFamily="50" charset="0"/>
                <a:cs typeface="Carlito"/>
              </a:rPr>
              <a:t>epidermal</a:t>
            </a:r>
            <a:r>
              <a:rPr sz="1600" spc="-19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renewal.</a:t>
            </a:r>
            <a:endParaRPr sz="1600" dirty="0">
              <a:latin typeface="TT Commons" panose="02000506040000020004" pitchFamily="50" charset="0"/>
              <a:cs typeface="Carlito"/>
            </a:endParaRPr>
          </a:p>
          <a:p>
            <a:pPr marL="345440" indent="-346075">
              <a:lnSpc>
                <a:spcPct val="100000"/>
              </a:lnSpc>
              <a:spcBef>
                <a:spcPts val="745"/>
              </a:spcBef>
              <a:buFont typeface="Arial"/>
              <a:buChar char="•"/>
              <a:tabLst>
                <a:tab pos="345440" algn="l"/>
                <a:tab pos="346075" algn="l"/>
              </a:tabLst>
            </a:pPr>
            <a:r>
              <a:rPr sz="1600" spc="-25" dirty="0">
                <a:solidFill>
                  <a:srgbClr val="585858"/>
                </a:solidFill>
                <a:latin typeface="TT Commons" panose="02000506040000020004" pitchFamily="50" charset="0"/>
                <a:cs typeface="Carlito"/>
              </a:rPr>
              <a:t>Ascorbic </a:t>
            </a:r>
            <a:r>
              <a:rPr sz="1600" spc="5" dirty="0">
                <a:solidFill>
                  <a:srgbClr val="585858"/>
                </a:solidFill>
                <a:latin typeface="TT Commons" panose="02000506040000020004" pitchFamily="50" charset="0"/>
                <a:cs typeface="Carlito"/>
              </a:rPr>
              <a:t>acid </a:t>
            </a:r>
            <a:r>
              <a:rPr sz="1600" spc="-25" dirty="0">
                <a:solidFill>
                  <a:srgbClr val="585858"/>
                </a:solidFill>
                <a:latin typeface="TT Commons" panose="02000506040000020004" pitchFamily="50" charset="0"/>
                <a:cs typeface="Carlito"/>
              </a:rPr>
              <a:t>significantly </a:t>
            </a:r>
            <a:r>
              <a:rPr sz="1600" spc="-30" dirty="0">
                <a:solidFill>
                  <a:srgbClr val="585858"/>
                </a:solidFill>
                <a:latin typeface="TT Commons" panose="02000506040000020004" pitchFamily="50" charset="0"/>
                <a:cs typeface="Carlito"/>
              </a:rPr>
              <a:t>reduces </a:t>
            </a:r>
            <a:r>
              <a:rPr sz="1600" spc="-20" dirty="0">
                <a:solidFill>
                  <a:srgbClr val="585858"/>
                </a:solidFill>
                <a:latin typeface="TT Commons" panose="02000506040000020004" pitchFamily="50" charset="0"/>
                <a:cs typeface="Carlito"/>
              </a:rPr>
              <a:t>the </a:t>
            </a:r>
            <a:r>
              <a:rPr sz="1600" spc="-30" dirty="0">
                <a:solidFill>
                  <a:srgbClr val="585858"/>
                </a:solidFill>
                <a:latin typeface="TT Commons" panose="02000506040000020004" pitchFamily="50" charset="0"/>
                <a:cs typeface="Carlito"/>
              </a:rPr>
              <a:t>conversion </a:t>
            </a:r>
            <a:r>
              <a:rPr sz="1600" spc="-25" dirty="0">
                <a:solidFill>
                  <a:srgbClr val="585858"/>
                </a:solidFill>
                <a:latin typeface="TT Commons" panose="02000506040000020004" pitchFamily="50" charset="0"/>
                <a:cs typeface="Carlito"/>
              </a:rPr>
              <a:t>of </a:t>
            </a:r>
            <a:r>
              <a:rPr sz="1600" spc="-40" dirty="0">
                <a:solidFill>
                  <a:srgbClr val="585858"/>
                </a:solidFill>
                <a:latin typeface="TT Commons" panose="02000506040000020004" pitchFamily="50" charset="0"/>
                <a:cs typeface="Carlito"/>
              </a:rPr>
              <a:t>L-DOPA</a:t>
            </a:r>
            <a:r>
              <a:rPr sz="1600" spc="175" dirty="0">
                <a:solidFill>
                  <a:srgbClr val="585858"/>
                </a:solidFill>
                <a:latin typeface="TT Commons" panose="02000506040000020004" pitchFamily="50" charset="0"/>
                <a:cs typeface="Carlito"/>
              </a:rPr>
              <a:t> </a:t>
            </a:r>
            <a:r>
              <a:rPr sz="1600" spc="-90" dirty="0">
                <a:solidFill>
                  <a:srgbClr val="585858"/>
                </a:solidFill>
                <a:latin typeface="TT Commons" panose="02000506040000020004" pitchFamily="50" charset="0"/>
                <a:cs typeface="Carlito"/>
              </a:rPr>
              <a:t>to</a:t>
            </a:r>
            <a:endParaRPr sz="1600" dirty="0">
              <a:latin typeface="TT Commons" panose="02000506040000020004" pitchFamily="50" charset="0"/>
              <a:cs typeface="Carlito"/>
            </a:endParaRPr>
          </a:p>
          <a:p>
            <a:pPr marL="345440" marR="14604">
              <a:lnSpc>
                <a:spcPct val="142800"/>
              </a:lnSpc>
              <a:spcBef>
                <a:spcPts val="80"/>
              </a:spcBef>
            </a:pPr>
            <a:r>
              <a:rPr sz="1600" spc="-20" dirty="0">
                <a:solidFill>
                  <a:srgbClr val="585858"/>
                </a:solidFill>
                <a:latin typeface="TT Commons" panose="02000506040000020004" pitchFamily="50" charset="0"/>
                <a:cs typeface="Carlito"/>
              </a:rPr>
              <a:t>L-dopaquinone, </a:t>
            </a:r>
            <a:r>
              <a:rPr sz="1600" spc="-25" dirty="0">
                <a:solidFill>
                  <a:srgbClr val="585858"/>
                </a:solidFill>
                <a:latin typeface="TT Commons" panose="02000506040000020004" pitchFamily="50" charset="0"/>
                <a:cs typeface="Carlito"/>
              </a:rPr>
              <a:t>annulling </a:t>
            </a:r>
            <a:r>
              <a:rPr sz="1600" spc="-15" dirty="0">
                <a:solidFill>
                  <a:srgbClr val="585858"/>
                </a:solidFill>
                <a:latin typeface="TT Commons" panose="02000506040000020004" pitchFamily="50" charset="0"/>
                <a:cs typeface="Carlito"/>
              </a:rPr>
              <a:t>melanin </a:t>
            </a:r>
            <a:r>
              <a:rPr sz="1600" spc="-10" dirty="0">
                <a:solidFill>
                  <a:srgbClr val="585858"/>
                </a:solidFill>
                <a:latin typeface="TT Commons" panose="02000506040000020004" pitchFamily="50" charset="0"/>
                <a:cs typeface="Carlito"/>
              </a:rPr>
              <a:t>production </a:t>
            </a:r>
            <a:r>
              <a:rPr sz="1600" spc="-25" dirty="0">
                <a:solidFill>
                  <a:srgbClr val="585858"/>
                </a:solidFill>
                <a:latin typeface="TT Commons" panose="02000506040000020004" pitchFamily="50" charset="0"/>
                <a:cs typeface="Carlito"/>
              </a:rPr>
              <a:t>by </a:t>
            </a:r>
            <a:r>
              <a:rPr sz="1600" spc="-30" dirty="0">
                <a:solidFill>
                  <a:srgbClr val="585858"/>
                </a:solidFill>
                <a:latin typeface="TT Commons" panose="02000506040000020004" pitchFamily="50" charset="0"/>
                <a:cs typeface="Carlito"/>
              </a:rPr>
              <a:t>processing </a:t>
            </a:r>
            <a:r>
              <a:rPr sz="1600" spc="-50" dirty="0">
                <a:solidFill>
                  <a:srgbClr val="585858"/>
                </a:solidFill>
                <a:latin typeface="TT Commons" panose="02000506040000020004" pitchFamily="50" charset="0"/>
                <a:cs typeface="Carlito"/>
              </a:rPr>
              <a:t>of  </a:t>
            </a:r>
            <a:r>
              <a:rPr sz="1600" spc="-15" dirty="0">
                <a:solidFill>
                  <a:srgbClr val="585858"/>
                </a:solidFill>
                <a:latin typeface="TT Commons" panose="02000506040000020004" pitchFamily="50" charset="0"/>
                <a:cs typeface="Carlito"/>
              </a:rPr>
              <a:t>L-dopaquinone.</a:t>
            </a:r>
            <a:endParaRPr sz="1600" dirty="0">
              <a:latin typeface="TT Commons" panose="02000506040000020004" pitchFamily="50" charset="0"/>
              <a:cs typeface="Carlito"/>
            </a:endParaRPr>
          </a:p>
          <a:p>
            <a:pPr marL="345440" indent="-346075">
              <a:lnSpc>
                <a:spcPct val="100000"/>
              </a:lnSpc>
              <a:spcBef>
                <a:spcPts val="825"/>
              </a:spcBef>
              <a:buFont typeface="Arial"/>
              <a:buChar char="•"/>
              <a:tabLst>
                <a:tab pos="345440" algn="l"/>
                <a:tab pos="346075" algn="l"/>
              </a:tabLst>
            </a:pPr>
            <a:r>
              <a:rPr sz="1600" spc="-15" dirty="0">
                <a:solidFill>
                  <a:srgbClr val="585858"/>
                </a:solidFill>
                <a:latin typeface="TT Commons" panose="02000506040000020004" pitchFamily="50" charset="0"/>
                <a:cs typeface="Carlito"/>
              </a:rPr>
              <a:t>Ascorbic</a:t>
            </a:r>
            <a:r>
              <a:rPr sz="1600" spc="-5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acid</a:t>
            </a:r>
            <a:r>
              <a:rPr sz="1600" spc="-12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interacts</a:t>
            </a:r>
            <a:r>
              <a:rPr sz="1600" spc="-8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with</a:t>
            </a:r>
            <a:r>
              <a:rPr sz="1600" spc="-125" dirty="0">
                <a:solidFill>
                  <a:srgbClr val="585858"/>
                </a:solidFill>
                <a:latin typeface="TT Commons" panose="02000506040000020004" pitchFamily="50" charset="0"/>
                <a:cs typeface="Carlito"/>
              </a:rPr>
              <a:t> </a:t>
            </a:r>
            <a:r>
              <a:rPr sz="1600" i="1" spc="-15" dirty="0">
                <a:solidFill>
                  <a:srgbClr val="585858"/>
                </a:solidFill>
                <a:latin typeface="TT Commons" panose="02000506040000020004" pitchFamily="50" charset="0"/>
                <a:cs typeface="Carlito"/>
              </a:rPr>
              <a:t>in</a:t>
            </a:r>
            <a:r>
              <a:rPr sz="1600" i="1" spc="-100" dirty="0">
                <a:solidFill>
                  <a:srgbClr val="585858"/>
                </a:solidFill>
                <a:latin typeface="TT Commons" panose="02000506040000020004" pitchFamily="50" charset="0"/>
                <a:cs typeface="Carlito"/>
              </a:rPr>
              <a:t> </a:t>
            </a:r>
            <a:r>
              <a:rPr sz="1600" i="1" spc="-10" dirty="0">
                <a:solidFill>
                  <a:srgbClr val="585858"/>
                </a:solidFill>
                <a:latin typeface="TT Commons" panose="02000506040000020004" pitchFamily="50" charset="0"/>
                <a:cs typeface="Carlito"/>
              </a:rPr>
              <a:t>situ</a:t>
            </a:r>
            <a:r>
              <a:rPr sz="1600" i="1" spc="-10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copper</a:t>
            </a:r>
            <a:r>
              <a:rPr sz="1600" spc="-10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tyrosinase</a:t>
            </a:r>
            <a:r>
              <a:rPr sz="1600" spc="-8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activation.</a:t>
            </a:r>
            <a:endParaRPr sz="1600" dirty="0">
              <a:latin typeface="TT Commons" panose="02000506040000020004" pitchFamily="50" charset="0"/>
              <a:cs typeface="Carlito"/>
            </a:endParaRPr>
          </a:p>
          <a:p>
            <a:pPr marL="345440" marR="5080" indent="-346075">
              <a:lnSpc>
                <a:spcPts val="2570"/>
              </a:lnSpc>
              <a:spcBef>
                <a:spcPts val="135"/>
              </a:spcBef>
              <a:buFont typeface="Arial"/>
              <a:buChar char="•"/>
              <a:tabLst>
                <a:tab pos="345440" algn="l"/>
                <a:tab pos="346075" algn="l"/>
              </a:tabLst>
            </a:pPr>
            <a:r>
              <a:rPr sz="1600" spc="-15" dirty="0">
                <a:solidFill>
                  <a:srgbClr val="585858"/>
                </a:solidFill>
                <a:latin typeface="TT Commons" panose="02000506040000020004" pitchFamily="50" charset="0"/>
                <a:cs typeface="Carlito"/>
              </a:rPr>
              <a:t>Induces </a:t>
            </a:r>
            <a:r>
              <a:rPr sz="1600" spc="-25" dirty="0">
                <a:solidFill>
                  <a:srgbClr val="585858"/>
                </a:solidFill>
                <a:latin typeface="TT Commons" panose="02000506040000020004" pitchFamily="50" charset="0"/>
                <a:cs typeface="Carlito"/>
              </a:rPr>
              <a:t>reversible </a:t>
            </a:r>
            <a:r>
              <a:rPr sz="1600" spc="-30" dirty="0">
                <a:solidFill>
                  <a:srgbClr val="585858"/>
                </a:solidFill>
                <a:latin typeface="TT Commons" panose="02000506040000020004" pitchFamily="50" charset="0"/>
                <a:cs typeface="Carlito"/>
              </a:rPr>
              <a:t>melanocytes morphology </a:t>
            </a:r>
            <a:r>
              <a:rPr sz="1600" spc="-25" dirty="0">
                <a:solidFill>
                  <a:srgbClr val="585858"/>
                </a:solidFill>
                <a:latin typeface="TT Commons" panose="02000506040000020004" pitchFamily="50" charset="0"/>
                <a:cs typeface="Carlito"/>
              </a:rPr>
              <a:t>effect, </a:t>
            </a:r>
            <a:r>
              <a:rPr sz="1600" spc="-10" dirty="0">
                <a:solidFill>
                  <a:srgbClr val="585858"/>
                </a:solidFill>
                <a:latin typeface="TT Commons" panose="02000506040000020004" pitchFamily="50" charset="0"/>
                <a:cs typeface="Carlito"/>
              </a:rPr>
              <a:t>which </a:t>
            </a:r>
            <a:r>
              <a:rPr sz="1600" spc="-20" dirty="0">
                <a:solidFill>
                  <a:srgbClr val="585858"/>
                </a:solidFill>
                <a:latin typeface="TT Commons" panose="02000506040000020004" pitchFamily="50" charset="0"/>
                <a:cs typeface="Carlito"/>
              </a:rPr>
              <a:t>lose  </a:t>
            </a:r>
            <a:r>
              <a:rPr sz="1600" spc="-15" dirty="0">
                <a:solidFill>
                  <a:srgbClr val="585858"/>
                </a:solidFill>
                <a:latin typeface="TT Commons" panose="02000506040000020004" pitchFamily="50" charset="0"/>
                <a:cs typeface="Carlito"/>
              </a:rPr>
              <a:t>their </a:t>
            </a:r>
            <a:r>
              <a:rPr sz="1600" spc="-25" dirty="0">
                <a:solidFill>
                  <a:srgbClr val="585858"/>
                </a:solidFill>
                <a:latin typeface="TT Commons" panose="02000506040000020004" pitchFamily="50" charset="0"/>
                <a:cs typeface="Carlito"/>
              </a:rPr>
              <a:t>dendrite </a:t>
            </a:r>
            <a:r>
              <a:rPr sz="1600" spc="-20" dirty="0">
                <a:solidFill>
                  <a:srgbClr val="585858"/>
                </a:solidFill>
                <a:latin typeface="TT Commons" panose="02000506040000020004" pitchFamily="50" charset="0"/>
                <a:cs typeface="Carlito"/>
              </a:rPr>
              <a:t>structure, </a:t>
            </a:r>
            <a:r>
              <a:rPr sz="1600" spc="-25" dirty="0">
                <a:solidFill>
                  <a:srgbClr val="585858"/>
                </a:solidFill>
                <a:latin typeface="TT Commons" panose="02000506040000020004" pitchFamily="50" charset="0"/>
                <a:cs typeface="Carlito"/>
              </a:rPr>
              <a:t>thus reducing </a:t>
            </a:r>
            <a:r>
              <a:rPr sz="1600" spc="-15" dirty="0">
                <a:solidFill>
                  <a:srgbClr val="585858"/>
                </a:solidFill>
                <a:latin typeface="TT Commons" panose="02000506040000020004" pitchFamily="50" charset="0"/>
                <a:cs typeface="Carlito"/>
              </a:rPr>
              <a:t>melanin</a:t>
            </a:r>
            <a:r>
              <a:rPr sz="1600" spc="-135" dirty="0">
                <a:solidFill>
                  <a:srgbClr val="585858"/>
                </a:solidFill>
                <a:latin typeface="TT Commons" panose="02000506040000020004" pitchFamily="50" charset="0"/>
                <a:cs typeface="Carlito"/>
              </a:rPr>
              <a:t> </a:t>
            </a:r>
            <a:r>
              <a:rPr sz="1600" spc="-30" dirty="0">
                <a:solidFill>
                  <a:srgbClr val="585858"/>
                </a:solidFill>
                <a:latin typeface="TT Commons" panose="02000506040000020004" pitchFamily="50" charset="0"/>
                <a:cs typeface="Carlito"/>
              </a:rPr>
              <a:t>transfer.</a:t>
            </a:r>
            <a:endParaRPr sz="1600" dirty="0">
              <a:latin typeface="TT Commons" panose="02000506040000020004" pitchFamily="50" charset="0"/>
              <a:cs typeface="Carlito"/>
            </a:endParaRPr>
          </a:p>
        </p:txBody>
      </p:sp>
      <p:sp>
        <p:nvSpPr>
          <p:cNvPr id="11" name="object 12"/>
          <p:cNvSpPr/>
          <p:nvPr/>
        </p:nvSpPr>
        <p:spPr>
          <a:xfrm>
            <a:off x="897255" y="2400300"/>
            <a:ext cx="1615440" cy="94487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51799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12800" y="495300"/>
            <a:ext cx="2642871" cy="296235"/>
          </a:xfrm>
          <a:prstGeom prst="rect">
            <a:avLst/>
          </a:prstGeom>
        </p:spPr>
        <p:txBody>
          <a:bodyPr vert="horz" wrap="square" lIns="0" tIns="11430" rIns="0" bIns="0" rtlCol="0">
            <a:spAutoFit/>
          </a:bodyPr>
          <a:lstStyle/>
          <a:p>
            <a:pPr marL="12700">
              <a:lnSpc>
                <a:spcPct val="100000"/>
              </a:lnSpc>
              <a:spcBef>
                <a:spcPts val="90"/>
              </a:spcBef>
            </a:pPr>
            <a:r>
              <a:rPr lang="es-ES" spc="-10" dirty="0" smtClean="0"/>
              <a:t>ACTIVE SUBSTANCES</a:t>
            </a:r>
            <a:endParaRPr spc="-5" dirty="0"/>
          </a:p>
        </p:txBody>
      </p:sp>
      <p:sp>
        <p:nvSpPr>
          <p:cNvPr id="8" name="object 8"/>
          <p:cNvSpPr/>
          <p:nvPr/>
        </p:nvSpPr>
        <p:spPr>
          <a:xfrm>
            <a:off x="660400" y="1102424"/>
            <a:ext cx="8181340" cy="4145279"/>
          </a:xfrm>
          <a:custGeom>
            <a:avLst/>
            <a:gdLst/>
            <a:ahLst/>
            <a:cxnLst/>
            <a:rect l="l" t="t" r="r" b="b"/>
            <a:pathLst>
              <a:path w="5476240" h="4145279">
                <a:moveTo>
                  <a:pt x="0" y="4145279"/>
                </a:moveTo>
                <a:lnTo>
                  <a:pt x="5476239" y="4145279"/>
                </a:lnTo>
                <a:lnTo>
                  <a:pt x="5476239" y="0"/>
                </a:lnTo>
                <a:lnTo>
                  <a:pt x="0" y="0"/>
                </a:lnTo>
                <a:lnTo>
                  <a:pt x="0" y="4145279"/>
                </a:lnTo>
                <a:close/>
              </a:path>
            </a:pathLst>
          </a:custGeom>
          <a:ln w="30480">
            <a:solidFill>
              <a:srgbClr val="F1DCDB"/>
            </a:solidFill>
            <a:prstDash val="sysDash"/>
          </a:ln>
        </p:spPr>
        <p:txBody>
          <a:bodyPr wrap="square" lIns="0" tIns="0" rIns="0" bIns="0" rtlCol="0"/>
          <a:lstStyle/>
          <a:p>
            <a:endParaRPr/>
          </a:p>
        </p:txBody>
      </p:sp>
      <p:sp>
        <p:nvSpPr>
          <p:cNvPr id="9" name="object 10"/>
          <p:cNvSpPr txBox="1"/>
          <p:nvPr/>
        </p:nvSpPr>
        <p:spPr>
          <a:xfrm>
            <a:off x="3455671" y="1181100"/>
            <a:ext cx="4954905" cy="257763"/>
          </a:xfrm>
          <a:prstGeom prst="rect">
            <a:avLst/>
          </a:prstGeom>
        </p:spPr>
        <p:txBody>
          <a:bodyPr vert="horz" wrap="square" lIns="0" tIns="11430" rIns="0" bIns="0" rtlCol="0">
            <a:spAutoFit/>
          </a:bodyPr>
          <a:lstStyle/>
          <a:p>
            <a:pPr>
              <a:lnSpc>
                <a:spcPct val="100000"/>
              </a:lnSpc>
              <a:spcBef>
                <a:spcPts val="90"/>
              </a:spcBef>
            </a:pPr>
            <a:r>
              <a:rPr lang="en-US" sz="1600" i="1" spc="-20" dirty="0">
                <a:solidFill>
                  <a:srgbClr val="585858"/>
                </a:solidFill>
                <a:latin typeface="TT Commons" panose="02000506040000020004" pitchFamily="50" charset="0"/>
                <a:cs typeface="Carlito"/>
              </a:rPr>
              <a:t>Hydrolyzed Wheat Flour</a:t>
            </a:r>
            <a:endParaRPr sz="1600" i="1" dirty="0">
              <a:latin typeface="TT Commons" panose="02000506040000020004" pitchFamily="50" charset="0"/>
              <a:cs typeface="Carlito"/>
            </a:endParaRPr>
          </a:p>
        </p:txBody>
      </p:sp>
      <p:sp>
        <p:nvSpPr>
          <p:cNvPr id="10" name="object 11"/>
          <p:cNvSpPr txBox="1"/>
          <p:nvPr/>
        </p:nvSpPr>
        <p:spPr>
          <a:xfrm>
            <a:off x="979170" y="1928536"/>
            <a:ext cx="7543800" cy="2138149"/>
          </a:xfrm>
          <a:prstGeom prst="rect">
            <a:avLst/>
          </a:prstGeom>
        </p:spPr>
        <p:txBody>
          <a:bodyPr vert="horz" wrap="square" lIns="0" tIns="12700" rIns="0" bIns="0" rtlCol="0">
            <a:spAutoFit/>
          </a:bodyPr>
          <a:lstStyle/>
          <a:p>
            <a:pPr marR="18415">
              <a:lnSpc>
                <a:spcPct val="142800"/>
              </a:lnSpc>
              <a:spcBef>
                <a:spcPts val="100"/>
              </a:spcBef>
              <a:tabLst>
                <a:tab pos="345440" algn="l"/>
                <a:tab pos="346075" algn="l"/>
              </a:tabLst>
            </a:pPr>
            <a:r>
              <a:rPr lang="en-US" sz="1600" spc="-20" dirty="0" smtClean="0">
                <a:solidFill>
                  <a:srgbClr val="585858"/>
                </a:solidFill>
                <a:latin typeface="TT Commons" panose="02000506040000020004" pitchFamily="50" charset="0"/>
                <a:cs typeface="Carlito"/>
              </a:rPr>
              <a:t>This ingredient acts </a:t>
            </a:r>
            <a:r>
              <a:rPr lang="en-US" sz="1600" spc="-20" dirty="0">
                <a:solidFill>
                  <a:srgbClr val="585858"/>
                </a:solidFill>
                <a:latin typeface="TT Commons" panose="02000506040000020004" pitchFamily="50" charset="0"/>
                <a:cs typeface="Carlito"/>
              </a:rPr>
              <a:t>as whitening/brightening/lightening and anti-aging agent. It is a solution rich in </a:t>
            </a:r>
            <a:r>
              <a:rPr lang="en-US" sz="1600" spc="-20" dirty="0" err="1">
                <a:solidFill>
                  <a:srgbClr val="585858"/>
                </a:solidFill>
                <a:latin typeface="TT Commons" panose="02000506040000020004" pitchFamily="50" charset="0"/>
                <a:cs typeface="Carlito"/>
              </a:rPr>
              <a:t>arabinoxylo</a:t>
            </a:r>
            <a:r>
              <a:rPr lang="en-US" sz="1600" spc="-20" dirty="0">
                <a:solidFill>
                  <a:srgbClr val="585858"/>
                </a:solidFill>
                <a:latin typeface="TT Commons" panose="02000506040000020004" pitchFamily="50" charset="0"/>
                <a:cs typeface="Carlito"/>
              </a:rPr>
              <a:t>-oligosaccharides obtained by extraction. It is preservative-free grade. Possesses innovative mechanism of action, specific to the human model that inhibits </a:t>
            </a:r>
            <a:r>
              <a:rPr lang="en-US" sz="1600" spc="-20" dirty="0" err="1">
                <a:solidFill>
                  <a:srgbClr val="585858"/>
                </a:solidFill>
                <a:latin typeface="TT Commons" panose="02000506040000020004" pitchFamily="50" charset="0"/>
                <a:cs typeface="Carlito"/>
              </a:rPr>
              <a:t>melanogenesis</a:t>
            </a:r>
            <a:r>
              <a:rPr lang="en-US" sz="1600" spc="-20" dirty="0">
                <a:solidFill>
                  <a:srgbClr val="585858"/>
                </a:solidFill>
                <a:latin typeface="TT Commons" panose="02000506040000020004" pitchFamily="50" charset="0"/>
                <a:cs typeface="Carlito"/>
              </a:rPr>
              <a:t> targeting </a:t>
            </a:r>
            <a:r>
              <a:rPr lang="en-US" sz="1600" spc="-20" dirty="0" err="1">
                <a:solidFill>
                  <a:srgbClr val="585858"/>
                </a:solidFill>
                <a:latin typeface="TT Commons" panose="02000506040000020004" pitchFamily="50" charset="0"/>
                <a:cs typeface="Carlito"/>
              </a:rPr>
              <a:t>tyrosinase</a:t>
            </a:r>
            <a:r>
              <a:rPr lang="en-US" sz="1600" spc="-20" dirty="0">
                <a:solidFill>
                  <a:srgbClr val="585858"/>
                </a:solidFill>
                <a:latin typeface="TT Commons" panose="02000506040000020004" pitchFamily="50" charset="0"/>
                <a:cs typeface="Carlito"/>
              </a:rPr>
              <a:t> and TRP-1 (in vitro test). It prevents UV-induced coloration (ex vivo test). It is faster than </a:t>
            </a:r>
            <a:r>
              <a:rPr lang="en-US" sz="1600" spc="-20" dirty="0" err="1">
                <a:solidFill>
                  <a:srgbClr val="585858"/>
                </a:solidFill>
                <a:latin typeface="TT Commons" panose="02000506040000020004" pitchFamily="50" charset="0"/>
                <a:cs typeface="Carlito"/>
              </a:rPr>
              <a:t>arbutine</a:t>
            </a:r>
            <a:r>
              <a:rPr lang="en-US" sz="1600" spc="-20" dirty="0">
                <a:solidFill>
                  <a:srgbClr val="585858"/>
                </a:solidFill>
                <a:latin typeface="TT Commons" panose="02000506040000020004" pitchFamily="50" charset="0"/>
                <a:cs typeface="Carlito"/>
              </a:rPr>
              <a:t> for skin lightening (in vivo tests</a:t>
            </a:r>
            <a:r>
              <a:rPr lang="en-US" sz="1600" spc="-20" dirty="0" smtClean="0">
                <a:solidFill>
                  <a:srgbClr val="585858"/>
                </a:solidFill>
                <a:latin typeface="TT Commons" panose="02000506040000020004" pitchFamily="50" charset="0"/>
                <a:cs typeface="Carlito"/>
              </a:rPr>
              <a:t>).</a:t>
            </a:r>
          </a:p>
          <a:p>
            <a:pPr marR="18415">
              <a:lnSpc>
                <a:spcPct val="142800"/>
              </a:lnSpc>
              <a:spcBef>
                <a:spcPts val="100"/>
              </a:spcBef>
              <a:tabLst>
                <a:tab pos="345440" algn="l"/>
                <a:tab pos="346075" algn="l"/>
              </a:tabLst>
            </a:pPr>
            <a:endParaRPr lang="en-US" sz="1600" spc="-20" dirty="0">
              <a:solidFill>
                <a:srgbClr val="585858"/>
              </a:solidFill>
              <a:latin typeface="TT Commons" panose="02000506040000020004" pitchFamily="50" charset="0"/>
              <a:cs typeface="Carlito"/>
            </a:endParaRPr>
          </a:p>
        </p:txBody>
      </p:sp>
    </p:spTree>
    <p:extLst>
      <p:ext uri="{BB962C8B-B14F-4D97-AF65-F5344CB8AC3E}">
        <p14:creationId xmlns:p14="http://schemas.microsoft.com/office/powerpoint/2010/main" val="2063161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12801" y="495300"/>
            <a:ext cx="1524000" cy="296235"/>
          </a:xfrm>
          <a:prstGeom prst="rect">
            <a:avLst/>
          </a:prstGeom>
        </p:spPr>
        <p:txBody>
          <a:bodyPr vert="horz" wrap="square" lIns="0" tIns="11430" rIns="0" bIns="0" rtlCol="0">
            <a:spAutoFit/>
          </a:bodyPr>
          <a:lstStyle/>
          <a:p>
            <a:pPr marL="12700">
              <a:lnSpc>
                <a:spcPct val="100000"/>
              </a:lnSpc>
              <a:spcBef>
                <a:spcPts val="90"/>
              </a:spcBef>
            </a:pPr>
            <a:r>
              <a:rPr lang="es-ES" spc="-10" dirty="0" smtClean="0"/>
              <a:t>LIPOSOMES</a:t>
            </a:r>
            <a:endParaRPr spc="-5" dirty="0"/>
          </a:p>
        </p:txBody>
      </p:sp>
      <p:sp>
        <p:nvSpPr>
          <p:cNvPr id="7" name="object 8"/>
          <p:cNvSpPr/>
          <p:nvPr/>
        </p:nvSpPr>
        <p:spPr>
          <a:xfrm>
            <a:off x="2793999" y="1185101"/>
            <a:ext cx="6043929" cy="3577399"/>
          </a:xfrm>
          <a:custGeom>
            <a:avLst/>
            <a:gdLst/>
            <a:ahLst/>
            <a:cxnLst/>
            <a:rect l="l" t="t" r="r" b="b"/>
            <a:pathLst>
              <a:path w="5547359" h="3596640">
                <a:moveTo>
                  <a:pt x="0" y="3596640"/>
                </a:moveTo>
                <a:lnTo>
                  <a:pt x="5547360" y="3596640"/>
                </a:lnTo>
                <a:lnTo>
                  <a:pt x="5547360" y="0"/>
                </a:lnTo>
                <a:lnTo>
                  <a:pt x="0" y="0"/>
                </a:lnTo>
                <a:lnTo>
                  <a:pt x="0" y="3596640"/>
                </a:lnTo>
                <a:close/>
              </a:path>
            </a:pathLst>
          </a:custGeom>
          <a:ln w="30480">
            <a:solidFill>
              <a:srgbClr val="F1DCDB"/>
            </a:solidFill>
            <a:prstDash val="sysDash"/>
          </a:ln>
        </p:spPr>
        <p:txBody>
          <a:bodyPr wrap="square" lIns="0" tIns="0" rIns="0" bIns="0" rtlCol="0"/>
          <a:lstStyle/>
          <a:p>
            <a:endParaRPr/>
          </a:p>
        </p:txBody>
      </p:sp>
      <p:sp>
        <p:nvSpPr>
          <p:cNvPr id="12" name="object 10"/>
          <p:cNvSpPr txBox="1"/>
          <p:nvPr/>
        </p:nvSpPr>
        <p:spPr>
          <a:xfrm>
            <a:off x="2870200" y="1186171"/>
            <a:ext cx="5967729" cy="3458703"/>
          </a:xfrm>
          <a:prstGeom prst="rect">
            <a:avLst/>
          </a:prstGeom>
        </p:spPr>
        <p:txBody>
          <a:bodyPr vert="horz" wrap="square" lIns="0" tIns="107314" rIns="0" bIns="0" rtlCol="0">
            <a:spAutoFit/>
          </a:bodyPr>
          <a:lstStyle/>
          <a:p>
            <a:pPr>
              <a:lnSpc>
                <a:spcPct val="100000"/>
              </a:lnSpc>
              <a:spcBef>
                <a:spcPts val="844"/>
              </a:spcBef>
            </a:pPr>
            <a:r>
              <a:rPr sz="1600" b="1" i="1" spc="-10" dirty="0">
                <a:solidFill>
                  <a:srgbClr val="585858"/>
                </a:solidFill>
                <a:latin typeface="TT Commons" panose="02000506040000020004" pitchFamily="50" charset="0"/>
                <a:cs typeface="Carlito"/>
              </a:rPr>
              <a:t>Liposomated</a:t>
            </a:r>
            <a:r>
              <a:rPr sz="1600" b="1" i="1" spc="-135" dirty="0">
                <a:solidFill>
                  <a:srgbClr val="585858"/>
                </a:solidFill>
                <a:latin typeface="TT Commons" panose="02000506040000020004" pitchFamily="50" charset="0"/>
                <a:cs typeface="Carlito"/>
              </a:rPr>
              <a:t> </a:t>
            </a:r>
            <a:r>
              <a:rPr sz="1600" b="1" i="1" spc="-25" dirty="0">
                <a:solidFill>
                  <a:srgbClr val="585858"/>
                </a:solidFill>
                <a:latin typeface="TT Commons" panose="02000506040000020004" pitchFamily="50" charset="0"/>
                <a:cs typeface="Carlito"/>
              </a:rPr>
              <a:t>Formula</a:t>
            </a:r>
            <a:endParaRPr sz="1600" dirty="0">
              <a:latin typeface="TT Commons" panose="02000506040000020004" pitchFamily="50" charset="0"/>
              <a:cs typeface="Carlito"/>
            </a:endParaRPr>
          </a:p>
          <a:p>
            <a:pPr>
              <a:lnSpc>
                <a:spcPct val="100000"/>
              </a:lnSpc>
              <a:spcBef>
                <a:spcPts val="745"/>
              </a:spcBef>
            </a:pPr>
            <a:r>
              <a:rPr sz="1600" b="1" dirty="0">
                <a:solidFill>
                  <a:srgbClr val="585858"/>
                </a:solidFill>
                <a:latin typeface="TT Commons" panose="02000506040000020004" pitchFamily="50" charset="0"/>
                <a:cs typeface="Carlito"/>
              </a:rPr>
              <a:t>Liposomes:</a:t>
            </a:r>
            <a:r>
              <a:rPr sz="1600" b="1" spc="-8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aqueous</a:t>
            </a:r>
            <a:r>
              <a:rPr sz="1600" spc="-8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solution</a:t>
            </a:r>
            <a:r>
              <a:rPr sz="1600" spc="-114"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gives</a:t>
            </a:r>
            <a:r>
              <a:rPr sz="1600" spc="-9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great</a:t>
            </a:r>
            <a:r>
              <a:rPr sz="1600" spc="-8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stability</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to</a:t>
            </a:r>
            <a:r>
              <a:rPr sz="1600" spc="-5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active</a:t>
            </a:r>
            <a:r>
              <a:rPr sz="1600" spc="-80"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ingredients.</a:t>
            </a:r>
            <a:endParaRPr sz="1600" dirty="0">
              <a:latin typeface="TT Commons" panose="02000506040000020004" pitchFamily="50" charset="0"/>
              <a:cs typeface="Carlito"/>
            </a:endParaRPr>
          </a:p>
          <a:p>
            <a:pPr marL="803275" indent="-346075">
              <a:lnSpc>
                <a:spcPct val="100000"/>
              </a:lnSpc>
              <a:spcBef>
                <a:spcPts val="825"/>
              </a:spcBef>
              <a:buFont typeface="Arial"/>
              <a:buChar char="•"/>
              <a:tabLst>
                <a:tab pos="802640" algn="l"/>
                <a:tab pos="803275" algn="l"/>
              </a:tabLst>
            </a:pPr>
            <a:r>
              <a:rPr sz="1600" spc="-10" dirty="0">
                <a:solidFill>
                  <a:srgbClr val="585858"/>
                </a:solidFill>
                <a:latin typeface="TT Commons" panose="02000506040000020004" pitchFamily="50" charset="0"/>
                <a:cs typeface="Carlito"/>
              </a:rPr>
              <a:t>Penetrate</a:t>
            </a:r>
            <a:r>
              <a:rPr sz="1600" spc="-11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to</a:t>
            </a:r>
            <a:r>
              <a:rPr sz="1600" spc="-5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deeper</a:t>
            </a:r>
            <a:r>
              <a:rPr sz="1600" spc="-114"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levels</a:t>
            </a:r>
            <a:r>
              <a:rPr sz="1600" spc="-9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of</a:t>
            </a:r>
            <a:r>
              <a:rPr sz="1600" spc="-5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8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skin</a:t>
            </a:r>
            <a:endParaRPr sz="1600" dirty="0">
              <a:latin typeface="TT Commons" panose="02000506040000020004" pitchFamily="50" charset="0"/>
              <a:cs typeface="Carlito"/>
            </a:endParaRPr>
          </a:p>
          <a:p>
            <a:pPr marL="803275" indent="-346075">
              <a:lnSpc>
                <a:spcPct val="100000"/>
              </a:lnSpc>
              <a:spcBef>
                <a:spcPts val="745"/>
              </a:spcBef>
              <a:buFont typeface="Arial"/>
              <a:buChar char="•"/>
              <a:tabLst>
                <a:tab pos="802640" algn="l"/>
                <a:tab pos="803275" algn="l"/>
              </a:tabLst>
            </a:pPr>
            <a:r>
              <a:rPr sz="1600" spc="-20" dirty="0">
                <a:solidFill>
                  <a:srgbClr val="585858"/>
                </a:solidFill>
                <a:latin typeface="TT Commons" panose="02000506040000020004" pitchFamily="50" charset="0"/>
                <a:cs typeface="Carlito"/>
              </a:rPr>
              <a:t>Moisturising</a:t>
            </a:r>
            <a:r>
              <a:rPr sz="1600" spc="-6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3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regenerating</a:t>
            </a:r>
            <a:r>
              <a:rPr sz="1600" spc="-12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effect</a:t>
            </a:r>
            <a:endParaRPr sz="1600" dirty="0">
              <a:latin typeface="TT Commons" panose="02000506040000020004" pitchFamily="50" charset="0"/>
              <a:cs typeface="Carlito"/>
            </a:endParaRPr>
          </a:p>
          <a:p>
            <a:pPr marL="803275" marR="5080" indent="-346075">
              <a:lnSpc>
                <a:spcPct val="142600"/>
              </a:lnSpc>
              <a:spcBef>
                <a:spcPts val="85"/>
              </a:spcBef>
              <a:buFont typeface="Arial"/>
              <a:buChar char="•"/>
              <a:tabLst>
                <a:tab pos="802640" algn="l"/>
                <a:tab pos="803275" algn="l"/>
              </a:tabLst>
            </a:pPr>
            <a:r>
              <a:rPr sz="1600" spc="-10" dirty="0">
                <a:solidFill>
                  <a:srgbClr val="585858"/>
                </a:solidFill>
                <a:latin typeface="TT Commons" panose="02000506040000020004" pitchFamily="50" charset="0"/>
                <a:cs typeface="Carlito"/>
              </a:rPr>
              <a:t>They </a:t>
            </a:r>
            <a:r>
              <a:rPr sz="1600" spc="-5" dirty="0">
                <a:solidFill>
                  <a:srgbClr val="585858"/>
                </a:solidFill>
                <a:latin typeface="TT Commons" panose="02000506040000020004" pitchFamily="50" charset="0"/>
                <a:cs typeface="Carlito"/>
              </a:rPr>
              <a:t>are </a:t>
            </a:r>
            <a:r>
              <a:rPr sz="1600" spc="-20" dirty="0">
                <a:solidFill>
                  <a:srgbClr val="585858"/>
                </a:solidFill>
                <a:latin typeface="TT Commons" panose="02000506040000020004" pitchFamily="50" charset="0"/>
                <a:cs typeface="Carlito"/>
              </a:rPr>
              <a:t>absorbed easily </a:t>
            </a:r>
            <a:r>
              <a:rPr sz="1600" spc="-25" dirty="0">
                <a:solidFill>
                  <a:srgbClr val="585858"/>
                </a:solidFill>
                <a:latin typeface="TT Commons" panose="02000506040000020004" pitchFamily="50" charset="0"/>
                <a:cs typeface="Carlito"/>
              </a:rPr>
              <a:t>by </a:t>
            </a:r>
            <a:r>
              <a:rPr sz="1600" spc="-20" dirty="0">
                <a:solidFill>
                  <a:srgbClr val="585858"/>
                </a:solidFill>
                <a:latin typeface="TT Commons" panose="02000506040000020004" pitchFamily="50" charset="0"/>
                <a:cs typeface="Carlito"/>
              </a:rPr>
              <a:t>the </a:t>
            </a:r>
            <a:r>
              <a:rPr sz="1600" spc="-15" dirty="0">
                <a:solidFill>
                  <a:srgbClr val="585858"/>
                </a:solidFill>
                <a:latin typeface="TT Commons" panose="02000506040000020004" pitchFamily="50" charset="0"/>
                <a:cs typeface="Carlito"/>
              </a:rPr>
              <a:t>skin </a:t>
            </a:r>
            <a:r>
              <a:rPr sz="1600" spc="-25" dirty="0">
                <a:solidFill>
                  <a:srgbClr val="585858"/>
                </a:solidFill>
                <a:latin typeface="TT Commons" panose="02000506040000020004" pitchFamily="50" charset="0"/>
                <a:cs typeface="Carlito"/>
              </a:rPr>
              <a:t>by </a:t>
            </a:r>
            <a:r>
              <a:rPr sz="1600" spc="-20" dirty="0">
                <a:solidFill>
                  <a:srgbClr val="585858"/>
                </a:solidFill>
                <a:latin typeface="TT Commons" panose="02000506040000020004" pitchFamily="50" charset="0"/>
                <a:cs typeface="Carlito"/>
              </a:rPr>
              <a:t>having </a:t>
            </a:r>
            <a:r>
              <a:rPr sz="1600" spc="-5" dirty="0">
                <a:solidFill>
                  <a:srgbClr val="585858"/>
                </a:solidFill>
                <a:latin typeface="TT Commons" panose="02000506040000020004" pitchFamily="50" charset="0"/>
                <a:cs typeface="Carlito"/>
              </a:rPr>
              <a:t>a </a:t>
            </a:r>
            <a:r>
              <a:rPr sz="1600" spc="-25" dirty="0">
                <a:solidFill>
                  <a:srgbClr val="585858"/>
                </a:solidFill>
                <a:latin typeface="TT Commons" panose="02000506040000020004" pitchFamily="50" charset="0"/>
                <a:cs typeface="Carlito"/>
              </a:rPr>
              <a:t>fatty </a:t>
            </a:r>
            <a:r>
              <a:rPr sz="1600" spc="-5" dirty="0">
                <a:solidFill>
                  <a:srgbClr val="585858"/>
                </a:solidFill>
                <a:latin typeface="TT Commons" panose="02000506040000020004" pitchFamily="50" charset="0"/>
                <a:cs typeface="Carlito"/>
              </a:rPr>
              <a:t>outer  layer</a:t>
            </a:r>
            <a:endParaRPr sz="1600" dirty="0">
              <a:latin typeface="TT Commons" panose="02000506040000020004" pitchFamily="50" charset="0"/>
              <a:cs typeface="Carlito"/>
            </a:endParaRPr>
          </a:p>
          <a:p>
            <a:pPr>
              <a:lnSpc>
                <a:spcPct val="100000"/>
              </a:lnSpc>
              <a:spcBef>
                <a:spcPts val="825"/>
              </a:spcBef>
            </a:pPr>
            <a:r>
              <a:rPr sz="1600" b="1" spc="-10" dirty="0">
                <a:solidFill>
                  <a:srgbClr val="585858"/>
                </a:solidFill>
                <a:latin typeface="TT Commons" panose="02000506040000020004" pitchFamily="50" charset="0"/>
                <a:cs typeface="Carlito"/>
              </a:rPr>
              <a:t>Whitening</a:t>
            </a:r>
            <a:r>
              <a:rPr sz="1600" b="1" spc="-60"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and</a:t>
            </a:r>
            <a:r>
              <a:rPr sz="1600" b="1" spc="-65" dirty="0">
                <a:solidFill>
                  <a:srgbClr val="585858"/>
                </a:solidFill>
                <a:latin typeface="TT Commons" panose="02000506040000020004" pitchFamily="50" charset="0"/>
                <a:cs typeface="Carlito"/>
              </a:rPr>
              <a:t> </a:t>
            </a:r>
            <a:r>
              <a:rPr sz="1600" b="1" spc="-20" dirty="0">
                <a:solidFill>
                  <a:srgbClr val="585858"/>
                </a:solidFill>
                <a:latin typeface="TT Commons" panose="02000506040000020004" pitchFamily="50" charset="0"/>
                <a:cs typeface="Carlito"/>
              </a:rPr>
              <a:t>antioxidants</a:t>
            </a:r>
            <a:r>
              <a:rPr sz="1600" b="1" spc="-105" dirty="0">
                <a:solidFill>
                  <a:srgbClr val="585858"/>
                </a:solidFill>
                <a:latin typeface="TT Commons" panose="02000506040000020004" pitchFamily="50" charset="0"/>
                <a:cs typeface="Carlito"/>
              </a:rPr>
              <a:t> </a:t>
            </a:r>
            <a:r>
              <a:rPr sz="1600" b="1" spc="-15" dirty="0">
                <a:solidFill>
                  <a:srgbClr val="585858"/>
                </a:solidFill>
                <a:latin typeface="TT Commons" panose="02000506040000020004" pitchFamily="50" charset="0"/>
                <a:cs typeface="Carlito"/>
              </a:rPr>
              <a:t>assets</a:t>
            </a:r>
            <a:r>
              <a:rPr sz="1600" b="1" spc="-105" dirty="0">
                <a:solidFill>
                  <a:srgbClr val="585858"/>
                </a:solidFill>
                <a:latin typeface="TT Commons" panose="02000506040000020004" pitchFamily="50" charset="0"/>
                <a:cs typeface="Carlito"/>
              </a:rPr>
              <a:t> </a:t>
            </a:r>
            <a:r>
              <a:rPr sz="1600" b="1" spc="-10" dirty="0">
                <a:solidFill>
                  <a:srgbClr val="585858"/>
                </a:solidFill>
                <a:latin typeface="TT Commons" panose="02000506040000020004" pitchFamily="50" charset="0"/>
                <a:cs typeface="Carlito"/>
              </a:rPr>
              <a:t>included</a:t>
            </a:r>
            <a:r>
              <a:rPr sz="1600" b="1" spc="-145" dirty="0">
                <a:solidFill>
                  <a:srgbClr val="585858"/>
                </a:solidFill>
                <a:latin typeface="TT Commons" panose="02000506040000020004" pitchFamily="50" charset="0"/>
                <a:cs typeface="Carlito"/>
              </a:rPr>
              <a:t> </a:t>
            </a:r>
            <a:r>
              <a:rPr sz="1600" b="1" spc="-25" dirty="0">
                <a:solidFill>
                  <a:srgbClr val="585858"/>
                </a:solidFill>
                <a:latin typeface="TT Commons" panose="02000506040000020004" pitchFamily="50" charset="0"/>
                <a:cs typeface="Carlito"/>
              </a:rPr>
              <a:t>in</a:t>
            </a:r>
            <a:r>
              <a:rPr sz="1600" b="1" spc="-65" dirty="0">
                <a:solidFill>
                  <a:srgbClr val="585858"/>
                </a:solidFill>
                <a:latin typeface="TT Commons" panose="02000506040000020004" pitchFamily="50" charset="0"/>
                <a:cs typeface="Carlito"/>
              </a:rPr>
              <a:t> </a:t>
            </a:r>
            <a:r>
              <a:rPr sz="1600" b="1" spc="-10" dirty="0">
                <a:solidFill>
                  <a:srgbClr val="585858"/>
                </a:solidFill>
                <a:latin typeface="TT Commons" panose="02000506040000020004" pitchFamily="50" charset="0"/>
                <a:cs typeface="Carlito"/>
              </a:rPr>
              <a:t>liposomes:</a:t>
            </a:r>
            <a:endParaRPr sz="1600" dirty="0">
              <a:latin typeface="TT Commons" panose="02000506040000020004" pitchFamily="50" charset="0"/>
              <a:cs typeface="Carlito"/>
            </a:endParaRPr>
          </a:p>
          <a:p>
            <a:pPr marL="521970" indent="-65405">
              <a:lnSpc>
                <a:spcPct val="100000"/>
              </a:lnSpc>
              <a:spcBef>
                <a:spcPts val="745"/>
              </a:spcBef>
              <a:buFont typeface="Arial"/>
              <a:buChar char="•"/>
              <a:tabLst>
                <a:tab pos="522605" algn="l"/>
              </a:tabLst>
            </a:pPr>
            <a:r>
              <a:rPr sz="1600" spc="-10" dirty="0">
                <a:solidFill>
                  <a:srgbClr val="585858"/>
                </a:solidFill>
                <a:latin typeface="TT Commons" panose="02000506040000020004" pitchFamily="50" charset="0"/>
                <a:cs typeface="Carlito"/>
              </a:rPr>
              <a:t>Kojic</a:t>
            </a:r>
            <a:r>
              <a:rPr sz="1600" spc="-7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acid</a:t>
            </a:r>
            <a:endParaRPr sz="1600" dirty="0">
              <a:latin typeface="TT Commons" panose="02000506040000020004" pitchFamily="50" charset="0"/>
              <a:cs typeface="Carlito"/>
            </a:endParaRPr>
          </a:p>
          <a:p>
            <a:pPr marL="521970" indent="-65405">
              <a:lnSpc>
                <a:spcPct val="100000"/>
              </a:lnSpc>
              <a:spcBef>
                <a:spcPts val="825"/>
              </a:spcBef>
              <a:buFont typeface="Arial"/>
              <a:buChar char="•"/>
              <a:tabLst>
                <a:tab pos="522605" algn="l"/>
              </a:tabLst>
            </a:pPr>
            <a:r>
              <a:rPr sz="1600" spc="-25" dirty="0">
                <a:solidFill>
                  <a:srgbClr val="585858"/>
                </a:solidFill>
                <a:latin typeface="TT Commons" panose="02000506040000020004" pitchFamily="50" charset="0"/>
                <a:cs typeface="Carlito"/>
              </a:rPr>
              <a:t>Arbutin</a:t>
            </a:r>
            <a:endParaRPr sz="1600" dirty="0">
              <a:latin typeface="TT Commons" panose="02000506040000020004" pitchFamily="50" charset="0"/>
              <a:cs typeface="Carlito"/>
            </a:endParaRPr>
          </a:p>
          <a:p>
            <a:pPr marL="521970" indent="-65405">
              <a:lnSpc>
                <a:spcPct val="100000"/>
              </a:lnSpc>
              <a:spcBef>
                <a:spcPts val="745"/>
              </a:spcBef>
              <a:buFont typeface="Arial"/>
              <a:buChar char="•"/>
              <a:tabLst>
                <a:tab pos="522605" algn="l"/>
              </a:tabLst>
            </a:pPr>
            <a:r>
              <a:rPr sz="1600" spc="-10" dirty="0">
                <a:solidFill>
                  <a:srgbClr val="585858"/>
                </a:solidFill>
                <a:latin typeface="TT Commons" panose="02000506040000020004" pitchFamily="50" charset="0"/>
                <a:cs typeface="Carlito"/>
              </a:rPr>
              <a:t>Vitamin </a:t>
            </a:r>
            <a:r>
              <a:rPr sz="1600" spc="-5" dirty="0">
                <a:solidFill>
                  <a:srgbClr val="585858"/>
                </a:solidFill>
                <a:latin typeface="TT Commons" panose="02000506040000020004" pitchFamily="50" charset="0"/>
                <a:cs typeface="Carlito"/>
              </a:rPr>
              <a:t>A +</a:t>
            </a:r>
            <a:r>
              <a:rPr sz="1600" spc="-17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E</a:t>
            </a:r>
            <a:endParaRPr sz="1600" dirty="0">
              <a:latin typeface="TT Commons" panose="02000506040000020004" pitchFamily="50" charset="0"/>
              <a:cs typeface="Carlito"/>
            </a:endParaRPr>
          </a:p>
          <a:p>
            <a:pPr marL="521970" indent="-65405">
              <a:lnSpc>
                <a:spcPct val="100000"/>
              </a:lnSpc>
              <a:spcBef>
                <a:spcPts val="819"/>
              </a:spcBef>
              <a:buFont typeface="Arial"/>
              <a:buChar char="•"/>
              <a:tabLst>
                <a:tab pos="522605" algn="l"/>
              </a:tabLst>
            </a:pPr>
            <a:r>
              <a:rPr sz="1600" spc="-10" dirty="0">
                <a:solidFill>
                  <a:srgbClr val="585858"/>
                </a:solidFill>
                <a:latin typeface="TT Commons" panose="02000506040000020004" pitchFamily="50" charset="0"/>
                <a:cs typeface="Carlito"/>
              </a:rPr>
              <a:t>Vitamin</a:t>
            </a:r>
            <a:r>
              <a:rPr sz="1600" spc="-14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C</a:t>
            </a:r>
            <a:endParaRPr sz="1600" dirty="0">
              <a:latin typeface="TT Commons" panose="02000506040000020004" pitchFamily="50" charset="0"/>
              <a:cs typeface="Carlito"/>
            </a:endParaRPr>
          </a:p>
        </p:txBody>
      </p:sp>
      <p:sp>
        <p:nvSpPr>
          <p:cNvPr id="13" name="object 11"/>
          <p:cNvSpPr/>
          <p:nvPr/>
        </p:nvSpPr>
        <p:spPr>
          <a:xfrm>
            <a:off x="726441" y="2262061"/>
            <a:ext cx="1991359" cy="144272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44805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12800" y="495301"/>
            <a:ext cx="3886199" cy="296235"/>
          </a:xfrm>
          <a:prstGeom prst="rect">
            <a:avLst/>
          </a:prstGeom>
        </p:spPr>
        <p:txBody>
          <a:bodyPr vert="horz" wrap="square" lIns="0" tIns="11430" rIns="0" bIns="0" rtlCol="0">
            <a:spAutoFit/>
          </a:bodyPr>
          <a:lstStyle/>
          <a:p>
            <a:pPr marL="12700">
              <a:lnSpc>
                <a:spcPct val="100000"/>
              </a:lnSpc>
              <a:spcBef>
                <a:spcPts val="90"/>
              </a:spcBef>
            </a:pPr>
            <a:r>
              <a:rPr lang="es-ES" spc="-10" dirty="0" smtClean="0"/>
              <a:t>PRODUCT: SERUM DESPIMEN P3</a:t>
            </a:r>
            <a:endParaRPr spc="-5" dirty="0"/>
          </a:p>
        </p:txBody>
      </p:sp>
      <p:sp>
        <p:nvSpPr>
          <p:cNvPr id="6" name="object 8"/>
          <p:cNvSpPr txBox="1"/>
          <p:nvPr/>
        </p:nvSpPr>
        <p:spPr>
          <a:xfrm>
            <a:off x="617472" y="1046235"/>
            <a:ext cx="8196328" cy="259045"/>
          </a:xfrm>
          <a:prstGeom prst="rect">
            <a:avLst/>
          </a:prstGeom>
        </p:spPr>
        <p:txBody>
          <a:bodyPr vert="horz" wrap="square" lIns="0" tIns="12700" rIns="0" bIns="0" rtlCol="0">
            <a:spAutoFit/>
          </a:bodyPr>
          <a:lstStyle/>
          <a:p>
            <a:pPr marL="12700">
              <a:lnSpc>
                <a:spcPct val="100000"/>
              </a:lnSpc>
              <a:spcBef>
                <a:spcPts val="100"/>
              </a:spcBef>
            </a:pPr>
            <a:r>
              <a:rPr sz="1600" i="1" dirty="0">
                <a:solidFill>
                  <a:srgbClr val="585858"/>
                </a:solidFill>
                <a:latin typeface="TT Commons" panose="02000506040000020004" pitchFamily="50" charset="0"/>
                <a:cs typeface="Carlito"/>
              </a:rPr>
              <a:t>Depigmenting</a:t>
            </a:r>
            <a:r>
              <a:rPr sz="1600" i="1" spc="-110" dirty="0">
                <a:solidFill>
                  <a:srgbClr val="585858"/>
                </a:solidFill>
                <a:latin typeface="TT Commons" panose="02000506040000020004" pitchFamily="50" charset="0"/>
                <a:cs typeface="Carlito"/>
              </a:rPr>
              <a:t> </a:t>
            </a:r>
            <a:r>
              <a:rPr sz="1600" i="1" dirty="0">
                <a:solidFill>
                  <a:srgbClr val="585858"/>
                </a:solidFill>
                <a:latin typeface="TT Commons" panose="02000506040000020004" pitchFamily="50" charset="0"/>
                <a:cs typeface="Carlito"/>
              </a:rPr>
              <a:t>treatment</a:t>
            </a:r>
            <a:r>
              <a:rPr sz="1600" i="1" spc="15" dirty="0">
                <a:solidFill>
                  <a:srgbClr val="585858"/>
                </a:solidFill>
                <a:latin typeface="TT Commons" panose="02000506040000020004" pitchFamily="50" charset="0"/>
                <a:cs typeface="Carlito"/>
              </a:rPr>
              <a:t> </a:t>
            </a:r>
            <a:r>
              <a:rPr sz="1600" i="1" spc="-5" dirty="0">
                <a:solidFill>
                  <a:srgbClr val="585858"/>
                </a:solidFill>
                <a:latin typeface="TT Commons" panose="02000506040000020004" pitchFamily="50" charset="0"/>
                <a:cs typeface="Carlito"/>
              </a:rPr>
              <a:t>with</a:t>
            </a:r>
            <a:r>
              <a:rPr sz="1600" i="1" spc="-20" dirty="0">
                <a:solidFill>
                  <a:srgbClr val="585858"/>
                </a:solidFill>
                <a:latin typeface="TT Commons" panose="02000506040000020004" pitchFamily="50" charset="0"/>
                <a:cs typeface="Carlito"/>
              </a:rPr>
              <a:t> </a:t>
            </a:r>
            <a:r>
              <a:rPr sz="1600" i="1" spc="5" dirty="0" err="1">
                <a:solidFill>
                  <a:srgbClr val="585858"/>
                </a:solidFill>
                <a:latin typeface="TT Commons" panose="02000506040000020004" pitchFamily="50" charset="0"/>
                <a:cs typeface="Carlito"/>
              </a:rPr>
              <a:t>liposomated</a:t>
            </a:r>
            <a:r>
              <a:rPr sz="1600" i="1" spc="-105" dirty="0">
                <a:solidFill>
                  <a:srgbClr val="585858"/>
                </a:solidFill>
                <a:latin typeface="TT Commons" panose="02000506040000020004" pitchFamily="50" charset="0"/>
                <a:cs typeface="Carlito"/>
              </a:rPr>
              <a:t> </a:t>
            </a:r>
            <a:r>
              <a:rPr lang="es-ES" sz="1600" i="1" spc="-105" dirty="0" smtClean="0">
                <a:solidFill>
                  <a:srgbClr val="585858"/>
                </a:solidFill>
                <a:latin typeface="TT Commons" panose="02000506040000020004" pitchFamily="50" charset="0"/>
                <a:cs typeface="Carlito"/>
              </a:rPr>
              <a:t>active </a:t>
            </a:r>
            <a:r>
              <a:rPr lang="es-ES" sz="1600" i="1" spc="-105" dirty="0" err="1" smtClean="0">
                <a:solidFill>
                  <a:srgbClr val="585858"/>
                </a:solidFill>
                <a:latin typeface="TT Commons" panose="02000506040000020004" pitchFamily="50" charset="0"/>
                <a:cs typeface="Carlito"/>
              </a:rPr>
              <a:t>ingredients</a:t>
            </a:r>
            <a:r>
              <a:rPr lang="es-ES" sz="1600" i="1" spc="-105" dirty="0" smtClean="0">
                <a:solidFill>
                  <a:srgbClr val="585858"/>
                </a:solidFill>
                <a:latin typeface="TT Commons" panose="02000506040000020004" pitchFamily="50" charset="0"/>
                <a:cs typeface="Carlito"/>
              </a:rPr>
              <a:t> </a:t>
            </a:r>
            <a:r>
              <a:rPr sz="1600" i="1" spc="5" dirty="0" smtClean="0">
                <a:solidFill>
                  <a:srgbClr val="585858"/>
                </a:solidFill>
                <a:latin typeface="TT Commons" panose="02000506040000020004" pitchFamily="50" charset="0"/>
                <a:cs typeface="Carlito"/>
              </a:rPr>
              <a:t>and</a:t>
            </a:r>
            <a:r>
              <a:rPr sz="1600" i="1" spc="-25" dirty="0" smtClean="0">
                <a:solidFill>
                  <a:srgbClr val="585858"/>
                </a:solidFill>
                <a:latin typeface="TT Commons" panose="02000506040000020004" pitchFamily="50" charset="0"/>
                <a:cs typeface="Carlito"/>
              </a:rPr>
              <a:t> </a:t>
            </a:r>
            <a:r>
              <a:rPr sz="1600" i="1" spc="5" dirty="0" err="1" smtClean="0">
                <a:solidFill>
                  <a:srgbClr val="585858"/>
                </a:solidFill>
                <a:latin typeface="TT Commons" panose="02000506040000020004" pitchFamily="50" charset="0"/>
                <a:cs typeface="Carlito"/>
              </a:rPr>
              <a:t>Polypodium</a:t>
            </a:r>
            <a:endParaRPr sz="1600" dirty="0">
              <a:latin typeface="TT Commons" panose="02000506040000020004" pitchFamily="50" charset="0"/>
              <a:cs typeface="Carlito"/>
            </a:endParaRPr>
          </a:p>
        </p:txBody>
      </p:sp>
      <p:sp>
        <p:nvSpPr>
          <p:cNvPr id="8" name="object 9"/>
          <p:cNvSpPr/>
          <p:nvPr/>
        </p:nvSpPr>
        <p:spPr>
          <a:xfrm>
            <a:off x="1922565" y="1394179"/>
            <a:ext cx="859813" cy="1163835"/>
          </a:xfrm>
          <a:prstGeom prst="rect">
            <a:avLst/>
          </a:prstGeom>
          <a:blipFill>
            <a:blip r:embed="rId2" cstate="print"/>
            <a:stretch>
              <a:fillRect/>
            </a:stretch>
          </a:blipFill>
        </p:spPr>
        <p:txBody>
          <a:bodyPr wrap="square" lIns="0" tIns="0" rIns="0" bIns="0" rtlCol="0"/>
          <a:lstStyle/>
          <a:p>
            <a:endParaRPr/>
          </a:p>
        </p:txBody>
      </p:sp>
      <p:sp>
        <p:nvSpPr>
          <p:cNvPr id="9" name="object 10"/>
          <p:cNvSpPr txBox="1"/>
          <p:nvPr/>
        </p:nvSpPr>
        <p:spPr>
          <a:xfrm>
            <a:off x="980225" y="2440176"/>
            <a:ext cx="2502535" cy="2791790"/>
          </a:xfrm>
          <a:prstGeom prst="rect">
            <a:avLst/>
          </a:prstGeom>
        </p:spPr>
        <p:txBody>
          <a:bodyPr vert="horz" wrap="square" lIns="0" tIns="11430" rIns="0" bIns="0" rtlCol="0">
            <a:spAutoFit/>
          </a:bodyPr>
          <a:lstStyle/>
          <a:p>
            <a:pPr marL="8255" algn="ctr">
              <a:lnSpc>
                <a:spcPts val="2195"/>
              </a:lnSpc>
              <a:spcBef>
                <a:spcPts val="90"/>
              </a:spcBef>
            </a:pPr>
            <a:r>
              <a:rPr sz="1600" spc="-15" dirty="0">
                <a:solidFill>
                  <a:srgbClr val="585858"/>
                </a:solidFill>
                <a:latin typeface="TT Commons" panose="02000506040000020004" pitchFamily="50" charset="0"/>
                <a:cs typeface="Carlito"/>
              </a:rPr>
              <a:t>Vitamins </a:t>
            </a:r>
            <a:r>
              <a:rPr sz="1600" spc="-5" dirty="0">
                <a:solidFill>
                  <a:srgbClr val="585858"/>
                </a:solidFill>
                <a:latin typeface="TT Commons" panose="02000506040000020004" pitchFamily="50" charset="0"/>
                <a:cs typeface="Carlito"/>
              </a:rPr>
              <a:t>C </a:t>
            </a:r>
            <a:r>
              <a:rPr sz="1600" spc="-30" dirty="0">
                <a:solidFill>
                  <a:srgbClr val="585858"/>
                </a:solidFill>
                <a:latin typeface="TT Commons" panose="02000506040000020004" pitchFamily="50" charset="0"/>
                <a:cs typeface="Carlito"/>
              </a:rPr>
              <a:t>0.16</a:t>
            </a:r>
            <a:r>
              <a:rPr sz="1600" spc="-30" dirty="0" smtClean="0">
                <a:solidFill>
                  <a:srgbClr val="585858"/>
                </a:solidFill>
                <a:latin typeface="TT Commons" panose="02000506040000020004" pitchFamily="50" charset="0"/>
                <a:cs typeface="Carlito"/>
              </a:rPr>
              <a:t>%</a:t>
            </a:r>
            <a:r>
              <a:rPr lang="es-ES" sz="1600" spc="-30" dirty="0">
                <a:solidFill>
                  <a:srgbClr val="585858"/>
                </a:solidFill>
                <a:latin typeface="TT Commons" panose="02000506040000020004" pitchFamily="50" charset="0"/>
                <a:cs typeface="Carlito"/>
              </a:rPr>
              <a:t> </a:t>
            </a:r>
            <a:r>
              <a:rPr sz="1600" spc="-30" dirty="0" smtClean="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and</a:t>
            </a:r>
            <a:r>
              <a:rPr sz="1600" spc="-229"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a:t>
            </a:r>
            <a:endParaRPr sz="1600" dirty="0">
              <a:latin typeface="TT Commons" panose="02000506040000020004" pitchFamily="50" charset="0"/>
              <a:cs typeface="Carlito"/>
            </a:endParaRPr>
          </a:p>
          <a:p>
            <a:pPr marL="2540" algn="ctr">
              <a:lnSpc>
                <a:spcPts val="2195"/>
              </a:lnSpc>
            </a:pPr>
            <a:r>
              <a:rPr sz="1600" spc="-25" dirty="0">
                <a:solidFill>
                  <a:srgbClr val="585858"/>
                </a:solidFill>
                <a:latin typeface="TT Commons" panose="02000506040000020004" pitchFamily="50" charset="0"/>
                <a:cs typeface="Carlito"/>
              </a:rPr>
              <a:t>0.15%+E.</a:t>
            </a:r>
            <a:endParaRPr sz="1600" dirty="0">
              <a:latin typeface="TT Commons" panose="02000506040000020004" pitchFamily="50" charset="0"/>
              <a:cs typeface="Carlito"/>
            </a:endParaRPr>
          </a:p>
          <a:p>
            <a:pPr marL="66040" algn="ctr">
              <a:lnSpc>
                <a:spcPct val="100000"/>
              </a:lnSpc>
              <a:spcBef>
                <a:spcPts val="35"/>
              </a:spcBef>
            </a:pPr>
            <a:r>
              <a:rPr sz="1600" spc="10" dirty="0">
                <a:solidFill>
                  <a:srgbClr val="585858"/>
                </a:solidFill>
                <a:latin typeface="TT Commons" panose="02000506040000020004" pitchFamily="50" charset="0"/>
                <a:cs typeface="Carlito"/>
              </a:rPr>
              <a:t>Liposomated.</a:t>
            </a:r>
            <a:endParaRPr sz="1600" dirty="0">
              <a:latin typeface="TT Commons" panose="02000506040000020004" pitchFamily="50" charset="0"/>
              <a:cs typeface="Carlito"/>
            </a:endParaRPr>
          </a:p>
          <a:p>
            <a:pPr>
              <a:lnSpc>
                <a:spcPct val="100000"/>
              </a:lnSpc>
              <a:spcBef>
                <a:spcPts val="40"/>
              </a:spcBef>
            </a:pPr>
            <a:endParaRPr sz="1600" dirty="0">
              <a:latin typeface="TT Commons" panose="02000506040000020004" pitchFamily="50" charset="0"/>
              <a:cs typeface="Carlito"/>
            </a:endParaRPr>
          </a:p>
          <a:p>
            <a:pPr marL="266700" marR="260350" algn="ctr">
              <a:lnSpc>
                <a:spcPct val="100000"/>
              </a:lnSpc>
            </a:pPr>
            <a:r>
              <a:rPr sz="1600" spc="5" dirty="0">
                <a:solidFill>
                  <a:srgbClr val="585858"/>
                </a:solidFill>
                <a:latin typeface="TT Commons" panose="02000506040000020004" pitchFamily="50" charset="0"/>
                <a:cs typeface="Carlito"/>
              </a:rPr>
              <a:t>Active</a:t>
            </a:r>
            <a:r>
              <a:rPr sz="1600" spc="-8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ingredients</a:t>
            </a:r>
            <a:r>
              <a:rPr sz="1600" spc="-11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are</a:t>
            </a:r>
            <a:r>
              <a:rPr sz="1600" spc="-7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absorbed  by </a:t>
            </a:r>
            <a:r>
              <a:rPr sz="1600" spc="20" dirty="0">
                <a:solidFill>
                  <a:srgbClr val="585858"/>
                </a:solidFill>
                <a:latin typeface="TT Commons" panose="02000506040000020004" pitchFamily="50" charset="0"/>
                <a:cs typeface="Carlito"/>
              </a:rPr>
              <a:t>deeper</a:t>
            </a:r>
            <a:r>
              <a:rPr sz="1600" spc="-16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layers</a:t>
            </a:r>
            <a:endParaRPr sz="1600" dirty="0">
              <a:latin typeface="TT Commons" panose="02000506040000020004" pitchFamily="50" charset="0"/>
              <a:cs typeface="Carlito"/>
            </a:endParaRPr>
          </a:p>
          <a:p>
            <a:pPr marL="12700" marR="5080" indent="-2540" algn="ctr">
              <a:lnSpc>
                <a:spcPct val="100000"/>
              </a:lnSpc>
              <a:spcBef>
                <a:spcPts val="5"/>
              </a:spcBef>
            </a:pPr>
            <a:r>
              <a:rPr sz="1600" dirty="0">
                <a:solidFill>
                  <a:srgbClr val="585858"/>
                </a:solidFill>
                <a:latin typeface="TT Commons" panose="02000506040000020004" pitchFamily="50" charset="0"/>
                <a:cs typeface="Carlito"/>
              </a:rPr>
              <a:t>of the </a:t>
            </a:r>
            <a:r>
              <a:rPr sz="1600" spc="15" dirty="0">
                <a:solidFill>
                  <a:srgbClr val="585858"/>
                </a:solidFill>
                <a:latin typeface="TT Commons" panose="02000506040000020004" pitchFamily="50" charset="0"/>
                <a:cs typeface="Carlito"/>
              </a:rPr>
              <a:t>epidermis </a:t>
            </a:r>
            <a:r>
              <a:rPr sz="1600" spc="10" dirty="0">
                <a:solidFill>
                  <a:srgbClr val="585858"/>
                </a:solidFill>
                <a:latin typeface="TT Commons" panose="02000506040000020004" pitchFamily="50" charset="0"/>
                <a:cs typeface="Carlito"/>
              </a:rPr>
              <a:t>with </a:t>
            </a:r>
            <a:r>
              <a:rPr sz="1600" spc="5" dirty="0">
                <a:solidFill>
                  <a:srgbClr val="585858"/>
                </a:solidFill>
                <a:latin typeface="TT Commons" panose="02000506040000020004" pitchFamily="50" charset="0"/>
                <a:cs typeface="Carlito"/>
              </a:rPr>
              <a:t>antioxidant,  </a:t>
            </a:r>
            <a:r>
              <a:rPr sz="1600" spc="10" dirty="0">
                <a:solidFill>
                  <a:srgbClr val="585858"/>
                </a:solidFill>
                <a:latin typeface="TT Commons" panose="02000506040000020004" pitchFamily="50" charset="0"/>
                <a:cs typeface="Carlito"/>
              </a:rPr>
              <a:t>keratolytic</a:t>
            </a:r>
            <a:r>
              <a:rPr sz="1600" spc="-14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(vitamin</a:t>
            </a:r>
            <a:r>
              <a:rPr sz="1600" spc="-10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a:t>
            </a:r>
            <a:r>
              <a:rPr sz="1600" spc="-8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and</a:t>
            </a:r>
            <a:r>
              <a:rPr sz="1600" spc="-3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regenerating  </a:t>
            </a:r>
            <a:r>
              <a:rPr sz="1600" spc="10" dirty="0">
                <a:solidFill>
                  <a:srgbClr val="585858"/>
                </a:solidFill>
                <a:latin typeface="TT Commons" panose="02000506040000020004" pitchFamily="50" charset="0"/>
                <a:cs typeface="Carlito"/>
              </a:rPr>
              <a:t>(vitamin </a:t>
            </a:r>
            <a:r>
              <a:rPr sz="1600" spc="-15" dirty="0">
                <a:solidFill>
                  <a:srgbClr val="585858"/>
                </a:solidFill>
                <a:latin typeface="TT Commons" panose="02000506040000020004" pitchFamily="50" charset="0"/>
                <a:cs typeface="Carlito"/>
              </a:rPr>
              <a:t>E)</a:t>
            </a:r>
            <a:r>
              <a:rPr sz="1600" spc="-12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properties.</a:t>
            </a:r>
            <a:endParaRPr sz="1600" dirty="0">
              <a:latin typeface="TT Commons" panose="02000506040000020004" pitchFamily="50" charset="0"/>
              <a:cs typeface="Carlito"/>
            </a:endParaRPr>
          </a:p>
        </p:txBody>
      </p:sp>
      <p:sp>
        <p:nvSpPr>
          <p:cNvPr id="11" name="object 13"/>
          <p:cNvSpPr txBox="1"/>
          <p:nvPr/>
        </p:nvSpPr>
        <p:spPr>
          <a:xfrm>
            <a:off x="5417504" y="3836071"/>
            <a:ext cx="4073907" cy="1488869"/>
          </a:xfrm>
          <a:prstGeom prst="rect">
            <a:avLst/>
          </a:prstGeom>
        </p:spPr>
        <p:txBody>
          <a:bodyPr vert="horz" wrap="square" lIns="0" tIns="11430" rIns="0" bIns="0" rtlCol="0">
            <a:spAutoFit/>
          </a:bodyPr>
          <a:lstStyle/>
          <a:p>
            <a:pPr algn="ctr">
              <a:lnSpc>
                <a:spcPct val="100000"/>
              </a:lnSpc>
              <a:spcBef>
                <a:spcPts val="90"/>
              </a:spcBef>
            </a:pPr>
            <a:r>
              <a:rPr sz="1600" spc="-5" dirty="0">
                <a:solidFill>
                  <a:srgbClr val="585858"/>
                </a:solidFill>
                <a:latin typeface="TT Commons" panose="02000506040000020004" pitchFamily="50" charset="0"/>
                <a:cs typeface="Carlito"/>
              </a:rPr>
              <a:t>Kojic</a:t>
            </a:r>
            <a:r>
              <a:rPr sz="1600" spc="-17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acid</a:t>
            </a:r>
            <a:r>
              <a:rPr sz="1600" spc="-4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0.03%</a:t>
            </a:r>
            <a:r>
              <a:rPr sz="1600" spc="-22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and</a:t>
            </a:r>
            <a:r>
              <a:rPr sz="1600" spc="-5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Arbutinand</a:t>
            </a:r>
            <a:endParaRPr sz="1600" dirty="0">
              <a:latin typeface="TT Commons" panose="02000506040000020004" pitchFamily="50" charset="0"/>
              <a:cs typeface="Carlito"/>
            </a:endParaRPr>
          </a:p>
          <a:p>
            <a:pPr marL="6985" algn="ctr">
              <a:lnSpc>
                <a:spcPct val="100000"/>
              </a:lnSpc>
              <a:spcBef>
                <a:spcPts val="35"/>
              </a:spcBef>
            </a:pPr>
            <a:r>
              <a:rPr sz="1600" spc="-30" dirty="0">
                <a:solidFill>
                  <a:srgbClr val="585858"/>
                </a:solidFill>
                <a:latin typeface="TT Commons" panose="02000506040000020004" pitchFamily="50" charset="0"/>
                <a:cs typeface="Carlito"/>
              </a:rPr>
              <a:t>0.40%</a:t>
            </a:r>
            <a:endParaRPr sz="1600" dirty="0">
              <a:latin typeface="TT Commons" panose="02000506040000020004" pitchFamily="50" charset="0"/>
              <a:cs typeface="Carlito"/>
            </a:endParaRPr>
          </a:p>
          <a:p>
            <a:pPr marL="50800" algn="ctr">
              <a:lnSpc>
                <a:spcPct val="100000"/>
              </a:lnSpc>
            </a:pPr>
            <a:r>
              <a:rPr sz="1600" spc="10" dirty="0">
                <a:solidFill>
                  <a:srgbClr val="585858"/>
                </a:solidFill>
                <a:latin typeface="TT Commons" panose="02000506040000020004" pitchFamily="50" charset="0"/>
                <a:cs typeface="Carlito"/>
              </a:rPr>
              <a:t>Liposomated.</a:t>
            </a:r>
            <a:endParaRPr sz="1600" dirty="0">
              <a:latin typeface="TT Commons" panose="02000506040000020004" pitchFamily="50" charset="0"/>
              <a:cs typeface="Carlito"/>
            </a:endParaRPr>
          </a:p>
          <a:p>
            <a:pPr>
              <a:lnSpc>
                <a:spcPct val="100000"/>
              </a:lnSpc>
              <a:spcBef>
                <a:spcPts val="35"/>
              </a:spcBef>
            </a:pPr>
            <a:endParaRPr sz="1600" dirty="0">
              <a:latin typeface="TT Commons" panose="02000506040000020004" pitchFamily="50" charset="0"/>
              <a:cs typeface="Carlito"/>
            </a:endParaRPr>
          </a:p>
          <a:p>
            <a:pPr marL="635" algn="ctr">
              <a:lnSpc>
                <a:spcPct val="100000"/>
              </a:lnSpc>
            </a:pPr>
            <a:r>
              <a:rPr sz="1600" spc="5" dirty="0">
                <a:solidFill>
                  <a:srgbClr val="585858"/>
                </a:solidFill>
                <a:latin typeface="TT Commons" panose="02000506040000020004" pitchFamily="50" charset="0"/>
                <a:cs typeface="Carlito"/>
              </a:rPr>
              <a:t>Penetrate</a:t>
            </a:r>
            <a:r>
              <a:rPr sz="1600" spc="-8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the</a:t>
            </a:r>
            <a:r>
              <a:rPr sz="1600" spc="-8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epidermis,</a:t>
            </a:r>
            <a:r>
              <a:rPr sz="1600" spc="-10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homogenising</a:t>
            </a:r>
            <a:r>
              <a:rPr sz="1600" spc="-12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and</a:t>
            </a:r>
            <a:endParaRPr sz="1600" dirty="0">
              <a:latin typeface="TT Commons" panose="02000506040000020004" pitchFamily="50" charset="0"/>
              <a:cs typeface="Carlito"/>
            </a:endParaRPr>
          </a:p>
          <a:p>
            <a:pPr algn="ctr">
              <a:lnSpc>
                <a:spcPct val="100000"/>
              </a:lnSpc>
              <a:spcBef>
                <a:spcPts val="5"/>
              </a:spcBef>
            </a:pPr>
            <a:r>
              <a:rPr sz="1600" spc="10" dirty="0">
                <a:solidFill>
                  <a:srgbClr val="585858"/>
                </a:solidFill>
                <a:latin typeface="TT Commons" panose="02000506040000020004" pitchFamily="50" charset="0"/>
                <a:cs typeface="Carlito"/>
              </a:rPr>
              <a:t>bleaching</a:t>
            </a:r>
            <a:r>
              <a:rPr sz="1600" spc="-12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the</a:t>
            </a:r>
            <a:r>
              <a:rPr sz="1600" spc="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skin</a:t>
            </a:r>
            <a:r>
              <a:rPr sz="1600" spc="-10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tone</a:t>
            </a:r>
            <a:endParaRPr sz="1600" dirty="0">
              <a:latin typeface="TT Commons" panose="02000506040000020004" pitchFamily="50" charset="0"/>
              <a:cs typeface="Carlito"/>
            </a:endParaRPr>
          </a:p>
        </p:txBody>
      </p:sp>
      <p:sp>
        <p:nvSpPr>
          <p:cNvPr id="14" name="object 15"/>
          <p:cNvSpPr/>
          <p:nvPr/>
        </p:nvSpPr>
        <p:spPr>
          <a:xfrm>
            <a:off x="6975561" y="3043280"/>
            <a:ext cx="957795" cy="953731"/>
          </a:xfrm>
          <a:prstGeom prst="rect">
            <a:avLst/>
          </a:prstGeom>
          <a:blipFill>
            <a:blip r:embed="rId3" cstate="print"/>
            <a:stretch>
              <a:fillRect/>
            </a:stretch>
          </a:blipFill>
        </p:spPr>
        <p:txBody>
          <a:bodyPr wrap="square" lIns="0" tIns="0" rIns="0" bIns="0" rtlCol="0"/>
          <a:lstStyle/>
          <a:p>
            <a:endParaRPr/>
          </a:p>
        </p:txBody>
      </p:sp>
      <p:sp>
        <p:nvSpPr>
          <p:cNvPr id="15" name="object 16"/>
          <p:cNvSpPr txBox="1"/>
          <p:nvPr/>
        </p:nvSpPr>
        <p:spPr>
          <a:xfrm>
            <a:off x="5765926" y="1516765"/>
            <a:ext cx="3241040" cy="1704313"/>
          </a:xfrm>
          <a:prstGeom prst="rect">
            <a:avLst/>
          </a:prstGeom>
        </p:spPr>
        <p:txBody>
          <a:bodyPr vert="horz" wrap="square" lIns="0" tIns="11430" rIns="0" bIns="0" rtlCol="0">
            <a:spAutoFit/>
          </a:bodyPr>
          <a:lstStyle/>
          <a:p>
            <a:pPr marL="17780" algn="ctr">
              <a:lnSpc>
                <a:spcPct val="100000"/>
              </a:lnSpc>
              <a:spcBef>
                <a:spcPts val="90"/>
              </a:spcBef>
            </a:pPr>
            <a:r>
              <a:rPr sz="1600" spc="-20" dirty="0">
                <a:solidFill>
                  <a:srgbClr val="585858"/>
                </a:solidFill>
                <a:latin typeface="TT Commons" panose="02000506040000020004" pitchFamily="50" charset="0"/>
                <a:cs typeface="Carlito"/>
              </a:rPr>
              <a:t>Polypodium </a:t>
            </a:r>
            <a:r>
              <a:rPr sz="1600" spc="-15" dirty="0">
                <a:solidFill>
                  <a:srgbClr val="585858"/>
                </a:solidFill>
                <a:latin typeface="TT Commons" panose="02000506040000020004" pitchFamily="50" charset="0"/>
                <a:cs typeface="Carlito"/>
              </a:rPr>
              <a:t>leucotomos</a:t>
            </a:r>
            <a:r>
              <a:rPr sz="1600" spc="-30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extract</a:t>
            </a:r>
            <a:endParaRPr sz="1600" dirty="0">
              <a:latin typeface="TT Commons" panose="02000506040000020004" pitchFamily="50" charset="0"/>
              <a:cs typeface="Carlito"/>
            </a:endParaRPr>
          </a:p>
          <a:p>
            <a:pPr marL="15240" algn="ctr">
              <a:lnSpc>
                <a:spcPts val="1395"/>
              </a:lnSpc>
              <a:spcBef>
                <a:spcPts val="35"/>
              </a:spcBef>
            </a:pPr>
            <a:r>
              <a:rPr sz="1600" spc="-30" dirty="0">
                <a:solidFill>
                  <a:srgbClr val="585858"/>
                </a:solidFill>
                <a:latin typeface="TT Commons" panose="02000506040000020004" pitchFamily="50" charset="0"/>
                <a:cs typeface="Carlito"/>
              </a:rPr>
              <a:t>0.40%</a:t>
            </a:r>
            <a:endParaRPr sz="1600" dirty="0">
              <a:latin typeface="TT Commons" panose="02000506040000020004" pitchFamily="50" charset="0"/>
              <a:cs typeface="Carlito"/>
            </a:endParaRPr>
          </a:p>
          <a:p>
            <a:pPr marL="59690" algn="ctr">
              <a:lnSpc>
                <a:spcPts val="2175"/>
              </a:lnSpc>
            </a:pPr>
            <a:r>
              <a:rPr sz="1600" spc="-10" dirty="0">
                <a:solidFill>
                  <a:srgbClr val="585858"/>
                </a:solidFill>
                <a:latin typeface="TT Commons" panose="02000506040000020004" pitchFamily="50" charset="0"/>
                <a:cs typeface="Carlito"/>
              </a:rPr>
              <a:t>Liquorice </a:t>
            </a:r>
            <a:r>
              <a:rPr sz="1600" spc="-5" dirty="0">
                <a:solidFill>
                  <a:srgbClr val="585858"/>
                </a:solidFill>
                <a:latin typeface="TT Commons" panose="02000506040000020004" pitchFamily="50" charset="0"/>
                <a:cs typeface="Carlito"/>
              </a:rPr>
              <a:t>extract</a:t>
            </a:r>
            <a:r>
              <a:rPr sz="1600" spc="-30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0.60%</a:t>
            </a:r>
            <a:endParaRPr sz="1600" dirty="0">
              <a:latin typeface="TT Commons" panose="02000506040000020004" pitchFamily="50" charset="0"/>
              <a:cs typeface="Carlito"/>
            </a:endParaRPr>
          </a:p>
          <a:p>
            <a:pPr>
              <a:lnSpc>
                <a:spcPct val="100000"/>
              </a:lnSpc>
            </a:pPr>
            <a:endParaRPr sz="1600" dirty="0">
              <a:latin typeface="TT Commons" panose="02000506040000020004" pitchFamily="50" charset="0"/>
              <a:cs typeface="Carlito"/>
            </a:endParaRPr>
          </a:p>
          <a:p>
            <a:pPr marL="12065" marR="5080" indent="12065" algn="ctr">
              <a:lnSpc>
                <a:spcPct val="100000"/>
              </a:lnSpc>
              <a:spcBef>
                <a:spcPts val="5"/>
              </a:spcBef>
            </a:pPr>
            <a:r>
              <a:rPr sz="1600" spc="-10" dirty="0">
                <a:solidFill>
                  <a:srgbClr val="585858"/>
                </a:solidFill>
                <a:latin typeface="TT Commons" panose="02000506040000020004" pitchFamily="50" charset="0"/>
                <a:cs typeface="Carlito"/>
              </a:rPr>
              <a:t>The</a:t>
            </a:r>
            <a:r>
              <a:rPr sz="1600" spc="5" dirty="0">
                <a:solidFill>
                  <a:srgbClr val="585858"/>
                </a:solidFill>
                <a:latin typeface="TT Commons" panose="02000506040000020004" pitchFamily="50" charset="0"/>
                <a:cs typeface="Carlito"/>
              </a:rPr>
              <a:t> formula</a:t>
            </a:r>
            <a:r>
              <a:rPr sz="1600" spc="-12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is</a:t>
            </a:r>
            <a:r>
              <a:rPr sz="1600" spc="-2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synchronised</a:t>
            </a:r>
            <a:r>
              <a:rPr sz="1600" spc="-10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with</a:t>
            </a:r>
            <a:r>
              <a:rPr sz="1600" spc="-10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the</a:t>
            </a:r>
            <a:r>
              <a:rPr sz="1600" spc="1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regenerating  </a:t>
            </a:r>
            <a:r>
              <a:rPr sz="1600" spc="-5" dirty="0">
                <a:solidFill>
                  <a:srgbClr val="585858"/>
                </a:solidFill>
                <a:latin typeface="TT Commons" panose="02000506040000020004" pitchFamily="50" charset="0"/>
                <a:cs typeface="Carlito"/>
              </a:rPr>
              <a:t>action </a:t>
            </a:r>
            <a:r>
              <a:rPr sz="1600" dirty="0">
                <a:solidFill>
                  <a:srgbClr val="585858"/>
                </a:solidFill>
                <a:latin typeface="TT Commons" panose="02000506040000020004" pitchFamily="50" charset="0"/>
                <a:cs typeface="Carlito"/>
              </a:rPr>
              <a:t>of </a:t>
            </a:r>
            <a:r>
              <a:rPr sz="1600" spc="-5" dirty="0">
                <a:solidFill>
                  <a:srgbClr val="585858"/>
                </a:solidFill>
                <a:latin typeface="TT Commons" panose="02000506040000020004" pitchFamily="50" charset="0"/>
                <a:cs typeface="Carlito"/>
              </a:rPr>
              <a:t>PLE and </a:t>
            </a:r>
            <a:r>
              <a:rPr sz="1600" spc="10" dirty="0">
                <a:solidFill>
                  <a:srgbClr val="585858"/>
                </a:solidFill>
                <a:latin typeface="TT Commons" panose="02000506040000020004" pitchFamily="50" charset="0"/>
                <a:cs typeface="Carlito"/>
              </a:rPr>
              <a:t>with </a:t>
            </a:r>
            <a:r>
              <a:rPr sz="1600" dirty="0">
                <a:solidFill>
                  <a:srgbClr val="585858"/>
                </a:solidFill>
                <a:latin typeface="TT Commons" panose="02000506040000020004" pitchFamily="50" charset="0"/>
                <a:cs typeface="Carlito"/>
              </a:rPr>
              <a:t>a </a:t>
            </a:r>
            <a:r>
              <a:rPr sz="1600" spc="5" dirty="0">
                <a:solidFill>
                  <a:srgbClr val="585858"/>
                </a:solidFill>
                <a:latin typeface="TT Commons" panose="02000506040000020004" pitchFamily="50" charset="0"/>
                <a:cs typeface="Carlito"/>
              </a:rPr>
              <a:t>high </a:t>
            </a:r>
            <a:r>
              <a:rPr sz="1600" spc="-10" dirty="0">
                <a:solidFill>
                  <a:srgbClr val="585858"/>
                </a:solidFill>
                <a:latin typeface="TT Commons" panose="02000506040000020004" pitchFamily="50" charset="0"/>
                <a:cs typeface="Carlito"/>
              </a:rPr>
              <a:t>capacity </a:t>
            </a:r>
            <a:r>
              <a:rPr sz="1600" spc="10" dirty="0">
                <a:solidFill>
                  <a:srgbClr val="585858"/>
                </a:solidFill>
                <a:latin typeface="TT Commons" panose="02000506040000020004" pitchFamily="50" charset="0"/>
                <a:cs typeface="Carlito"/>
              </a:rPr>
              <a:t>for</a:t>
            </a:r>
            <a:r>
              <a:rPr sz="1600" spc="-16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hydration.</a:t>
            </a:r>
            <a:endParaRPr sz="1600" dirty="0">
              <a:latin typeface="TT Commons" panose="02000506040000020004" pitchFamily="50" charset="0"/>
              <a:cs typeface="Carlito"/>
            </a:endParaRPr>
          </a:p>
        </p:txBody>
      </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0314" y="2090208"/>
            <a:ext cx="968846" cy="3080374"/>
          </a:xfrm>
          <a:prstGeom prst="rect">
            <a:avLst/>
          </a:prstGeom>
        </p:spPr>
      </p:pic>
    </p:spTree>
    <p:extLst>
      <p:ext uri="{BB962C8B-B14F-4D97-AF65-F5344CB8AC3E}">
        <p14:creationId xmlns:p14="http://schemas.microsoft.com/office/powerpoint/2010/main" val="22654624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12800" y="495301"/>
            <a:ext cx="3886199" cy="296235"/>
          </a:xfrm>
          <a:prstGeom prst="rect">
            <a:avLst/>
          </a:prstGeom>
        </p:spPr>
        <p:txBody>
          <a:bodyPr vert="horz" wrap="square" lIns="0" tIns="11430" rIns="0" bIns="0" rtlCol="0">
            <a:spAutoFit/>
          </a:bodyPr>
          <a:lstStyle/>
          <a:p>
            <a:pPr marL="12700">
              <a:lnSpc>
                <a:spcPct val="100000"/>
              </a:lnSpc>
              <a:spcBef>
                <a:spcPts val="90"/>
              </a:spcBef>
            </a:pPr>
            <a:r>
              <a:rPr lang="es-ES" spc="-10" dirty="0" smtClean="0"/>
              <a:t>PRODUCT: SERUM DESPIMEN P3</a:t>
            </a:r>
            <a:endParaRPr spc="-5" dirty="0"/>
          </a:p>
        </p:txBody>
      </p:sp>
      <p:sp>
        <p:nvSpPr>
          <p:cNvPr id="12" name="object 11"/>
          <p:cNvSpPr txBox="1">
            <a:spLocks noGrp="1"/>
          </p:cNvSpPr>
          <p:nvPr>
            <p:ph type="body" idx="1"/>
          </p:nvPr>
        </p:nvSpPr>
        <p:spPr>
          <a:xfrm>
            <a:off x="1842477" y="2514763"/>
            <a:ext cx="7075243" cy="1510670"/>
          </a:xfrm>
          <a:prstGeom prst="rect">
            <a:avLst/>
          </a:prstGeom>
        </p:spPr>
        <p:txBody>
          <a:bodyPr vert="horz" wrap="square" lIns="0" tIns="12700" rIns="0" bIns="0" rtlCol="0">
            <a:spAutoFit/>
          </a:bodyPr>
          <a:lstStyle/>
          <a:p>
            <a:pPr marL="358140" indent="-346075" algn="just">
              <a:lnSpc>
                <a:spcPct val="100000"/>
              </a:lnSpc>
              <a:spcBef>
                <a:spcPts val="100"/>
              </a:spcBef>
              <a:buFont typeface="Arial"/>
              <a:buChar char="•"/>
              <a:tabLst>
                <a:tab pos="358775" algn="l"/>
              </a:tabLst>
            </a:pPr>
            <a:r>
              <a:rPr sz="1400" b="1" spc="-5" dirty="0">
                <a:solidFill>
                  <a:srgbClr val="7E7E7E"/>
                </a:solidFill>
                <a:latin typeface="TT Commons" panose="02000506040000020004" pitchFamily="50" charset="0"/>
              </a:rPr>
              <a:t>Antioxidant</a:t>
            </a:r>
            <a:r>
              <a:rPr sz="1400" b="1" spc="-5" dirty="0">
                <a:latin typeface="TT Commons" panose="02000506040000020004" pitchFamily="50" charset="0"/>
              </a:rPr>
              <a:t>:</a:t>
            </a:r>
            <a:r>
              <a:rPr sz="1400" b="1" spc="114" dirty="0">
                <a:latin typeface="TT Commons" panose="02000506040000020004" pitchFamily="50" charset="0"/>
              </a:rPr>
              <a:t> </a:t>
            </a:r>
            <a:r>
              <a:rPr sz="1400" spc="10" dirty="0">
                <a:latin typeface="TT Commons" panose="02000506040000020004" pitchFamily="50" charset="0"/>
              </a:rPr>
              <a:t>Helps</a:t>
            </a:r>
            <a:r>
              <a:rPr sz="1400" spc="140" dirty="0">
                <a:latin typeface="TT Commons" panose="02000506040000020004" pitchFamily="50" charset="0"/>
              </a:rPr>
              <a:t> </a:t>
            </a:r>
            <a:r>
              <a:rPr sz="1400" spc="-5" dirty="0">
                <a:latin typeface="TT Commons" panose="02000506040000020004" pitchFamily="50" charset="0"/>
              </a:rPr>
              <a:t>to</a:t>
            </a:r>
            <a:r>
              <a:rPr sz="1400" spc="130" dirty="0">
                <a:latin typeface="TT Commons" panose="02000506040000020004" pitchFamily="50" charset="0"/>
              </a:rPr>
              <a:t> </a:t>
            </a:r>
            <a:r>
              <a:rPr sz="1400" dirty="0">
                <a:latin typeface="TT Commons" panose="02000506040000020004" pitchFamily="50" charset="0"/>
              </a:rPr>
              <a:t>restrain</a:t>
            </a:r>
            <a:r>
              <a:rPr sz="1400" spc="150" dirty="0">
                <a:latin typeface="TT Commons" panose="02000506040000020004" pitchFamily="50" charset="0"/>
              </a:rPr>
              <a:t> </a:t>
            </a:r>
            <a:r>
              <a:rPr sz="1400" dirty="0">
                <a:latin typeface="TT Commons" panose="02000506040000020004" pitchFamily="50" charset="0"/>
              </a:rPr>
              <a:t>the</a:t>
            </a:r>
            <a:r>
              <a:rPr sz="1400" spc="175" dirty="0">
                <a:latin typeface="TT Commons" panose="02000506040000020004" pitchFamily="50" charset="0"/>
              </a:rPr>
              <a:t> </a:t>
            </a:r>
            <a:r>
              <a:rPr sz="1400" spc="-10" dirty="0">
                <a:latin typeface="TT Commons" panose="02000506040000020004" pitchFamily="50" charset="0"/>
              </a:rPr>
              <a:t>effect</a:t>
            </a:r>
            <a:r>
              <a:rPr sz="1400" spc="135" dirty="0">
                <a:latin typeface="TT Commons" panose="02000506040000020004" pitchFamily="50" charset="0"/>
              </a:rPr>
              <a:t> </a:t>
            </a:r>
            <a:r>
              <a:rPr sz="1400" dirty="0">
                <a:latin typeface="TT Commons" panose="02000506040000020004" pitchFamily="50" charset="0"/>
              </a:rPr>
              <a:t>of</a:t>
            </a:r>
            <a:r>
              <a:rPr sz="1400" spc="160" dirty="0">
                <a:latin typeface="TT Commons" panose="02000506040000020004" pitchFamily="50" charset="0"/>
              </a:rPr>
              <a:t> </a:t>
            </a:r>
            <a:r>
              <a:rPr sz="1400" spc="10" dirty="0">
                <a:latin typeface="TT Commons" panose="02000506040000020004" pitchFamily="50" charset="0"/>
              </a:rPr>
              <a:t>free</a:t>
            </a:r>
            <a:r>
              <a:rPr sz="1400" spc="170" dirty="0">
                <a:latin typeface="TT Commons" panose="02000506040000020004" pitchFamily="50" charset="0"/>
              </a:rPr>
              <a:t> </a:t>
            </a:r>
            <a:r>
              <a:rPr sz="1400" spc="-10" dirty="0">
                <a:latin typeface="TT Commons" panose="02000506040000020004" pitchFamily="50" charset="0"/>
              </a:rPr>
              <a:t>radicals</a:t>
            </a:r>
            <a:r>
              <a:rPr sz="1400" spc="135" dirty="0">
                <a:latin typeface="TT Commons" panose="02000506040000020004" pitchFamily="50" charset="0"/>
              </a:rPr>
              <a:t> </a:t>
            </a:r>
            <a:r>
              <a:rPr sz="1400" spc="15" dirty="0">
                <a:latin typeface="TT Commons" panose="02000506040000020004" pitchFamily="50" charset="0"/>
              </a:rPr>
              <a:t>with</a:t>
            </a:r>
            <a:r>
              <a:rPr sz="1400" spc="145" dirty="0">
                <a:latin typeface="TT Commons" panose="02000506040000020004" pitchFamily="50" charset="0"/>
              </a:rPr>
              <a:t> </a:t>
            </a:r>
            <a:r>
              <a:rPr sz="1400" spc="-10" dirty="0">
                <a:latin typeface="TT Commons" panose="02000506040000020004" pitchFamily="50" charset="0"/>
              </a:rPr>
              <a:t>concentrated</a:t>
            </a:r>
            <a:r>
              <a:rPr sz="1400" spc="150" dirty="0">
                <a:latin typeface="TT Commons" panose="02000506040000020004" pitchFamily="50" charset="0"/>
              </a:rPr>
              <a:t> </a:t>
            </a:r>
            <a:r>
              <a:rPr sz="1400" dirty="0">
                <a:latin typeface="TT Commons" panose="02000506040000020004" pitchFamily="50" charset="0"/>
              </a:rPr>
              <a:t>vitamins</a:t>
            </a:r>
            <a:r>
              <a:rPr sz="1400" spc="150" dirty="0">
                <a:latin typeface="TT Commons" panose="02000506040000020004" pitchFamily="50" charset="0"/>
              </a:rPr>
              <a:t> </a:t>
            </a:r>
            <a:r>
              <a:rPr sz="1400" spc="-5" dirty="0">
                <a:latin typeface="TT Commons" panose="02000506040000020004" pitchFamily="50" charset="0"/>
              </a:rPr>
              <a:t>and</a:t>
            </a:r>
          </a:p>
          <a:p>
            <a:pPr marL="358140" algn="just">
              <a:lnSpc>
                <a:spcPct val="100000"/>
              </a:lnSpc>
            </a:pPr>
            <a:r>
              <a:rPr sz="1400" i="1" spc="5" dirty="0">
                <a:latin typeface="TT Commons" panose="02000506040000020004" pitchFamily="50" charset="0"/>
              </a:rPr>
              <a:t>Polypodium </a:t>
            </a:r>
            <a:r>
              <a:rPr sz="1400" i="1" dirty="0">
                <a:latin typeface="TT Commons" panose="02000506040000020004" pitchFamily="50" charset="0"/>
              </a:rPr>
              <a:t>leucotomos</a:t>
            </a:r>
            <a:r>
              <a:rPr sz="1400" i="1" spc="-190" dirty="0">
                <a:latin typeface="TT Commons" panose="02000506040000020004" pitchFamily="50" charset="0"/>
              </a:rPr>
              <a:t> </a:t>
            </a:r>
            <a:r>
              <a:rPr sz="1400" dirty="0">
                <a:latin typeface="TT Commons" panose="02000506040000020004" pitchFamily="50" charset="0"/>
              </a:rPr>
              <a:t>extract.</a:t>
            </a:r>
          </a:p>
          <a:p>
            <a:pPr marL="358140" algn="just">
              <a:lnSpc>
                <a:spcPct val="100000"/>
              </a:lnSpc>
              <a:spcBef>
                <a:spcPts val="5"/>
              </a:spcBef>
            </a:pPr>
            <a:r>
              <a:rPr sz="1400" b="1" spc="-5" dirty="0">
                <a:solidFill>
                  <a:srgbClr val="7E7E7E"/>
                </a:solidFill>
                <a:latin typeface="TT Commons" panose="02000506040000020004" pitchFamily="50" charset="0"/>
              </a:rPr>
              <a:t>Lightening </a:t>
            </a:r>
            <a:r>
              <a:rPr sz="1400" b="1" dirty="0">
                <a:solidFill>
                  <a:srgbClr val="7E7E7E"/>
                </a:solidFill>
                <a:latin typeface="TT Commons" panose="02000506040000020004" pitchFamily="50" charset="0"/>
              </a:rPr>
              <a:t>action: </a:t>
            </a:r>
            <a:r>
              <a:rPr sz="1400" spc="5" dirty="0">
                <a:latin typeface="TT Commons" panose="02000506040000020004" pitchFamily="50" charset="0"/>
              </a:rPr>
              <a:t>Lightens </a:t>
            </a:r>
            <a:r>
              <a:rPr sz="1400" spc="-10" dirty="0">
                <a:latin typeface="TT Commons" panose="02000506040000020004" pitchFamily="50" charset="0"/>
              </a:rPr>
              <a:t>dark </a:t>
            </a:r>
            <a:r>
              <a:rPr sz="1400" dirty="0">
                <a:latin typeface="TT Commons" panose="02000506040000020004" pitchFamily="50" charset="0"/>
              </a:rPr>
              <a:t>spots </a:t>
            </a:r>
            <a:r>
              <a:rPr sz="1400" spc="-5" dirty="0">
                <a:latin typeface="TT Commons" panose="02000506040000020004" pitchFamily="50" charset="0"/>
              </a:rPr>
              <a:t>and </a:t>
            </a:r>
            <a:r>
              <a:rPr sz="1400" spc="20" dirty="0">
                <a:latin typeface="TT Commons" panose="02000506040000020004" pitchFamily="50" charset="0"/>
              </a:rPr>
              <a:t>evens </a:t>
            </a:r>
            <a:r>
              <a:rPr sz="1400" dirty="0">
                <a:latin typeface="TT Commons" panose="02000506040000020004" pitchFamily="50" charset="0"/>
              </a:rPr>
              <a:t>out </a:t>
            </a:r>
            <a:r>
              <a:rPr sz="1400" spc="10" dirty="0">
                <a:latin typeface="TT Commons" panose="02000506040000020004" pitchFamily="50" charset="0"/>
              </a:rPr>
              <a:t>skin </a:t>
            </a:r>
            <a:r>
              <a:rPr sz="1400" dirty="0">
                <a:latin typeface="TT Commons" panose="02000506040000020004" pitchFamily="50" charset="0"/>
              </a:rPr>
              <a:t>tone </a:t>
            </a:r>
            <a:r>
              <a:rPr sz="1400" spc="15" dirty="0">
                <a:latin typeface="TT Commons" panose="02000506040000020004" pitchFamily="50" charset="0"/>
              </a:rPr>
              <a:t>with </a:t>
            </a:r>
            <a:r>
              <a:rPr sz="1400" spc="5" dirty="0">
                <a:latin typeface="TT Commons" panose="02000506040000020004" pitchFamily="50" charset="0"/>
              </a:rPr>
              <a:t>depigmenting</a:t>
            </a:r>
            <a:r>
              <a:rPr sz="1400" spc="10" dirty="0">
                <a:latin typeface="TT Commons" panose="02000506040000020004" pitchFamily="50" charset="0"/>
              </a:rPr>
              <a:t> </a:t>
            </a:r>
            <a:r>
              <a:rPr sz="1400" spc="-10" dirty="0">
                <a:latin typeface="TT Commons" panose="02000506040000020004" pitchFamily="50" charset="0"/>
              </a:rPr>
              <a:t>agents</a:t>
            </a:r>
          </a:p>
          <a:p>
            <a:pPr marL="358140" algn="just">
              <a:lnSpc>
                <a:spcPct val="100000"/>
              </a:lnSpc>
            </a:pPr>
            <a:r>
              <a:rPr sz="1400" spc="-5" dirty="0">
                <a:latin typeface="TT Commons" panose="02000506040000020004" pitchFamily="50" charset="0"/>
              </a:rPr>
              <a:t>such </a:t>
            </a:r>
            <a:r>
              <a:rPr sz="1400" spc="-10" dirty="0">
                <a:latin typeface="TT Commons" panose="02000506040000020004" pitchFamily="50" charset="0"/>
              </a:rPr>
              <a:t>as </a:t>
            </a:r>
            <a:r>
              <a:rPr sz="1400" dirty="0">
                <a:latin typeface="TT Commons" panose="02000506040000020004" pitchFamily="50" charset="0"/>
              </a:rPr>
              <a:t>kojic </a:t>
            </a:r>
            <a:r>
              <a:rPr sz="1400" spc="-5" dirty="0">
                <a:latin typeface="TT Commons" panose="02000506040000020004" pitchFamily="50" charset="0"/>
              </a:rPr>
              <a:t>acid and </a:t>
            </a:r>
            <a:r>
              <a:rPr sz="1400" dirty="0">
                <a:latin typeface="TT Commons" panose="02000506040000020004" pitchFamily="50" charset="0"/>
              </a:rPr>
              <a:t>arbutin, </a:t>
            </a:r>
            <a:r>
              <a:rPr sz="1400" spc="-5" dirty="0">
                <a:latin typeface="TT Commons" panose="02000506040000020004" pitchFamily="50" charset="0"/>
              </a:rPr>
              <a:t>among</a:t>
            </a:r>
            <a:r>
              <a:rPr sz="1400" dirty="0">
                <a:latin typeface="TT Commons" panose="02000506040000020004" pitchFamily="50" charset="0"/>
              </a:rPr>
              <a:t> </a:t>
            </a:r>
            <a:r>
              <a:rPr sz="1400" spc="5" dirty="0">
                <a:latin typeface="TT Commons" panose="02000506040000020004" pitchFamily="50" charset="0"/>
              </a:rPr>
              <a:t>others.</a:t>
            </a:r>
          </a:p>
          <a:p>
            <a:pPr marL="358140" marR="5080" algn="just">
              <a:lnSpc>
                <a:spcPct val="100000"/>
              </a:lnSpc>
              <a:spcBef>
                <a:spcPts val="5"/>
              </a:spcBef>
            </a:pPr>
            <a:r>
              <a:rPr sz="1400" b="1" spc="5" dirty="0">
                <a:solidFill>
                  <a:srgbClr val="7E7E7E"/>
                </a:solidFill>
                <a:latin typeface="TT Commons" panose="02000506040000020004" pitchFamily="50" charset="0"/>
              </a:rPr>
              <a:t>Cellular</a:t>
            </a:r>
            <a:r>
              <a:rPr sz="1400" b="1" spc="-50" dirty="0">
                <a:solidFill>
                  <a:srgbClr val="7E7E7E"/>
                </a:solidFill>
                <a:latin typeface="TT Commons" panose="02000506040000020004" pitchFamily="50" charset="0"/>
              </a:rPr>
              <a:t> </a:t>
            </a:r>
            <a:r>
              <a:rPr sz="1400" b="1" dirty="0">
                <a:solidFill>
                  <a:srgbClr val="7E7E7E"/>
                </a:solidFill>
                <a:latin typeface="TT Commons" panose="02000506040000020004" pitchFamily="50" charset="0"/>
              </a:rPr>
              <a:t>renewal:</a:t>
            </a:r>
            <a:r>
              <a:rPr sz="1400" b="1" spc="-45" dirty="0">
                <a:solidFill>
                  <a:srgbClr val="7E7E7E"/>
                </a:solidFill>
                <a:latin typeface="TT Commons" panose="02000506040000020004" pitchFamily="50" charset="0"/>
              </a:rPr>
              <a:t> </a:t>
            </a:r>
            <a:r>
              <a:rPr sz="1400" spc="10" dirty="0">
                <a:latin typeface="TT Commons" panose="02000506040000020004" pitchFamily="50" charset="0"/>
              </a:rPr>
              <a:t>Presents</a:t>
            </a:r>
            <a:r>
              <a:rPr sz="1400" spc="-90" dirty="0">
                <a:latin typeface="TT Commons" panose="02000506040000020004" pitchFamily="50" charset="0"/>
              </a:rPr>
              <a:t> </a:t>
            </a:r>
            <a:r>
              <a:rPr sz="1400" spc="20" dirty="0">
                <a:latin typeface="TT Commons" panose="02000506040000020004" pitchFamily="50" charset="0"/>
              </a:rPr>
              <a:t>"peeling</a:t>
            </a:r>
            <a:r>
              <a:rPr sz="1400" spc="-105" dirty="0">
                <a:latin typeface="TT Commons" panose="02000506040000020004" pitchFamily="50" charset="0"/>
              </a:rPr>
              <a:t> </a:t>
            </a:r>
            <a:r>
              <a:rPr sz="1400" spc="5" dirty="0">
                <a:latin typeface="TT Commons" panose="02000506040000020004" pitchFamily="50" charset="0"/>
              </a:rPr>
              <a:t>effect"</a:t>
            </a:r>
            <a:r>
              <a:rPr sz="1400" spc="-110" dirty="0">
                <a:latin typeface="TT Commons" panose="02000506040000020004" pitchFamily="50" charset="0"/>
              </a:rPr>
              <a:t> </a:t>
            </a:r>
            <a:r>
              <a:rPr sz="1400" dirty="0">
                <a:latin typeface="TT Commons" panose="02000506040000020004" pitchFamily="50" charset="0"/>
              </a:rPr>
              <a:t>by</a:t>
            </a:r>
            <a:r>
              <a:rPr sz="1400" spc="-95" dirty="0">
                <a:latin typeface="TT Commons" panose="02000506040000020004" pitchFamily="50" charset="0"/>
              </a:rPr>
              <a:t> </a:t>
            </a:r>
            <a:r>
              <a:rPr sz="1400" dirty="0">
                <a:latin typeface="TT Commons" panose="02000506040000020004" pitchFamily="50" charset="0"/>
              </a:rPr>
              <a:t>the</a:t>
            </a:r>
            <a:r>
              <a:rPr sz="1400" spc="-70" dirty="0">
                <a:latin typeface="TT Commons" panose="02000506040000020004" pitchFamily="50" charset="0"/>
              </a:rPr>
              <a:t> </a:t>
            </a:r>
            <a:r>
              <a:rPr sz="1400" dirty="0">
                <a:latin typeface="TT Commons" panose="02000506040000020004" pitchFamily="50" charset="0"/>
              </a:rPr>
              <a:t>action</a:t>
            </a:r>
            <a:r>
              <a:rPr sz="1400" spc="60" dirty="0">
                <a:latin typeface="TT Commons" panose="02000506040000020004" pitchFamily="50" charset="0"/>
              </a:rPr>
              <a:t> </a:t>
            </a:r>
            <a:r>
              <a:rPr sz="1400" dirty="0">
                <a:latin typeface="TT Commons" panose="02000506040000020004" pitchFamily="50" charset="0"/>
              </a:rPr>
              <a:t>of</a:t>
            </a:r>
            <a:r>
              <a:rPr sz="1400" spc="-80" dirty="0">
                <a:latin typeface="TT Commons" panose="02000506040000020004" pitchFamily="50" charset="0"/>
              </a:rPr>
              <a:t> </a:t>
            </a:r>
            <a:r>
              <a:rPr sz="1400" dirty="0">
                <a:latin typeface="TT Commons" panose="02000506040000020004" pitchFamily="50" charset="0"/>
              </a:rPr>
              <a:t>certain</a:t>
            </a:r>
            <a:r>
              <a:rPr sz="1400" spc="-15" dirty="0">
                <a:latin typeface="TT Commons" panose="02000506040000020004" pitchFamily="50" charset="0"/>
              </a:rPr>
              <a:t> </a:t>
            </a:r>
            <a:r>
              <a:rPr sz="1400" spc="5" dirty="0">
                <a:latin typeface="TT Commons" panose="02000506040000020004" pitchFamily="50" charset="0"/>
              </a:rPr>
              <a:t>assets</a:t>
            </a:r>
            <a:r>
              <a:rPr sz="1400" spc="-15" dirty="0">
                <a:latin typeface="TT Commons" panose="02000506040000020004" pitchFamily="50" charset="0"/>
              </a:rPr>
              <a:t> </a:t>
            </a:r>
            <a:r>
              <a:rPr sz="1400" spc="-5" dirty="0">
                <a:latin typeface="TT Commons" panose="02000506040000020004" pitchFamily="50" charset="0"/>
              </a:rPr>
              <a:t>such</a:t>
            </a:r>
            <a:r>
              <a:rPr sz="1400" spc="60" dirty="0">
                <a:latin typeface="TT Commons" panose="02000506040000020004" pitchFamily="50" charset="0"/>
              </a:rPr>
              <a:t> </a:t>
            </a:r>
            <a:r>
              <a:rPr sz="1400" spc="-10" dirty="0">
                <a:latin typeface="TT Commons" panose="02000506040000020004" pitchFamily="50" charset="0"/>
              </a:rPr>
              <a:t>as</a:t>
            </a:r>
            <a:r>
              <a:rPr sz="1400" spc="-20" dirty="0">
                <a:latin typeface="TT Commons" panose="02000506040000020004" pitchFamily="50" charset="0"/>
              </a:rPr>
              <a:t> </a:t>
            </a:r>
            <a:r>
              <a:rPr sz="1400" spc="10" dirty="0">
                <a:latin typeface="TT Commons" panose="02000506040000020004" pitchFamily="50" charset="0"/>
              </a:rPr>
              <a:t>vitamin</a:t>
            </a:r>
            <a:r>
              <a:rPr sz="1400" spc="-110" dirty="0">
                <a:latin typeface="TT Commons" panose="02000506040000020004" pitchFamily="50" charset="0"/>
              </a:rPr>
              <a:t> </a:t>
            </a:r>
            <a:r>
              <a:rPr sz="1400" spc="10" dirty="0">
                <a:latin typeface="TT Commons" panose="02000506040000020004" pitchFamily="50" charset="0"/>
              </a:rPr>
              <a:t>A.  </a:t>
            </a:r>
            <a:r>
              <a:rPr sz="1400" b="1" spc="-5" dirty="0">
                <a:solidFill>
                  <a:srgbClr val="7E7E7E"/>
                </a:solidFill>
                <a:latin typeface="TT Commons" panose="02000506040000020004" pitchFamily="50" charset="0"/>
              </a:rPr>
              <a:t>Moisturising: </a:t>
            </a:r>
            <a:r>
              <a:rPr sz="1400" dirty="0">
                <a:latin typeface="TT Commons" panose="02000506040000020004" pitchFamily="50" charset="0"/>
              </a:rPr>
              <a:t>hydrates </a:t>
            </a:r>
            <a:r>
              <a:rPr sz="1400" spc="-25" dirty="0">
                <a:latin typeface="TT Commons" panose="02000506040000020004" pitchFamily="50" charset="0"/>
              </a:rPr>
              <a:t>the </a:t>
            </a:r>
            <a:r>
              <a:rPr sz="1400" spc="10" dirty="0">
                <a:latin typeface="TT Commons" panose="02000506040000020004" pitchFamily="50" charset="0"/>
              </a:rPr>
              <a:t>skin </a:t>
            </a:r>
            <a:r>
              <a:rPr sz="1400" spc="-5" dirty="0">
                <a:latin typeface="TT Commons" panose="02000506040000020004" pitchFamily="50" charset="0"/>
              </a:rPr>
              <a:t>without </a:t>
            </a:r>
            <a:r>
              <a:rPr sz="1400" spc="5" dirty="0">
                <a:latin typeface="TT Commons" panose="02000506040000020004" pitchFamily="50" charset="0"/>
              </a:rPr>
              <a:t>leaving </a:t>
            </a:r>
            <a:r>
              <a:rPr sz="1400" spc="-10" dirty="0">
                <a:latin typeface="TT Commons" panose="02000506040000020004" pitchFamily="50" charset="0"/>
              </a:rPr>
              <a:t>an </a:t>
            </a:r>
            <a:r>
              <a:rPr sz="1400" dirty="0">
                <a:latin typeface="TT Commons" panose="02000506040000020004" pitchFamily="50" charset="0"/>
              </a:rPr>
              <a:t>oily sensation thanks </a:t>
            </a:r>
            <a:r>
              <a:rPr sz="1400" spc="-5" dirty="0">
                <a:latin typeface="TT Commons" panose="02000506040000020004" pitchFamily="50" charset="0"/>
              </a:rPr>
              <a:t>to </a:t>
            </a:r>
            <a:r>
              <a:rPr sz="1400" spc="10" dirty="0">
                <a:latin typeface="TT Commons" panose="02000506040000020004" pitchFamily="50" charset="0"/>
              </a:rPr>
              <a:t>its </a:t>
            </a:r>
            <a:r>
              <a:rPr sz="1400" spc="-5" dirty="0">
                <a:latin typeface="TT Commons" panose="02000506040000020004" pitchFamily="50" charset="0"/>
              </a:rPr>
              <a:t>mattifying  </a:t>
            </a:r>
            <a:r>
              <a:rPr sz="1400" spc="15" dirty="0">
                <a:latin typeface="TT Commons" panose="02000506040000020004" pitchFamily="50" charset="0"/>
              </a:rPr>
              <a:t>effect</a:t>
            </a:r>
            <a:r>
              <a:rPr sz="1400" spc="15" dirty="0">
                <a:solidFill>
                  <a:srgbClr val="7E7E7E"/>
                </a:solidFill>
                <a:latin typeface="TT Commons" panose="02000506040000020004" pitchFamily="50" charset="0"/>
              </a:rPr>
              <a:t>.</a:t>
            </a:r>
          </a:p>
        </p:txBody>
      </p:sp>
      <p:sp>
        <p:nvSpPr>
          <p:cNvPr id="13" name="object 8"/>
          <p:cNvSpPr txBox="1"/>
          <p:nvPr/>
        </p:nvSpPr>
        <p:spPr>
          <a:xfrm>
            <a:off x="2092753" y="1400529"/>
            <a:ext cx="6852321" cy="997709"/>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585858"/>
                </a:solidFill>
                <a:latin typeface="TT Commons" panose="02000506040000020004" pitchFamily="50" charset="0"/>
                <a:cs typeface="Carlito"/>
              </a:rPr>
              <a:t>MATTIFYING </a:t>
            </a:r>
            <a:r>
              <a:rPr sz="1600" b="1" spc="-10" dirty="0" smtClean="0">
                <a:solidFill>
                  <a:srgbClr val="585858"/>
                </a:solidFill>
                <a:latin typeface="TT Commons" panose="02000506040000020004" pitchFamily="50" charset="0"/>
                <a:cs typeface="Carlito"/>
              </a:rPr>
              <a:t>DEPIGMENTING </a:t>
            </a:r>
            <a:r>
              <a:rPr sz="1600" b="1" spc="-15" dirty="0">
                <a:solidFill>
                  <a:srgbClr val="585858"/>
                </a:solidFill>
                <a:latin typeface="TT Commons" panose="02000506040000020004" pitchFamily="50" charset="0"/>
                <a:cs typeface="Carlito"/>
              </a:rPr>
              <a:t>SERUM </a:t>
            </a:r>
            <a:r>
              <a:rPr sz="1600" b="1" spc="-30" dirty="0">
                <a:solidFill>
                  <a:srgbClr val="585858"/>
                </a:solidFill>
                <a:latin typeface="TT Commons" panose="02000506040000020004" pitchFamily="50" charset="0"/>
                <a:cs typeface="Carlito"/>
              </a:rPr>
              <a:t>30ml </a:t>
            </a:r>
            <a:r>
              <a:rPr sz="1600" b="1" spc="-5" dirty="0">
                <a:solidFill>
                  <a:srgbClr val="585858"/>
                </a:solidFill>
                <a:latin typeface="TT Commons" panose="02000506040000020004" pitchFamily="50" charset="0"/>
                <a:cs typeface="Carlito"/>
              </a:rPr>
              <a:t>Depigmenting</a:t>
            </a:r>
            <a:r>
              <a:rPr sz="1600" b="1" spc="-80"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effect.</a:t>
            </a:r>
            <a:endParaRPr sz="1600" dirty="0">
              <a:latin typeface="TT Commons" panose="02000506040000020004" pitchFamily="50" charset="0"/>
              <a:cs typeface="Carlito"/>
            </a:endParaRPr>
          </a:p>
          <a:p>
            <a:pPr marL="12700">
              <a:lnSpc>
                <a:spcPct val="100000"/>
              </a:lnSpc>
            </a:pPr>
            <a:r>
              <a:rPr sz="1600" b="1" spc="-15" dirty="0" smtClean="0">
                <a:solidFill>
                  <a:srgbClr val="585858"/>
                </a:solidFill>
                <a:latin typeface="TT Commons" panose="02000506040000020004" pitchFamily="50" charset="0"/>
                <a:cs typeface="Carlito"/>
              </a:rPr>
              <a:t>INDICATION</a:t>
            </a:r>
            <a:r>
              <a:rPr sz="1600" b="1" spc="-15" dirty="0">
                <a:solidFill>
                  <a:srgbClr val="585858"/>
                </a:solidFill>
                <a:latin typeface="TT Commons" panose="02000506040000020004" pitchFamily="50" charset="0"/>
                <a:cs typeface="Carlito"/>
              </a:rPr>
              <a:t>:</a:t>
            </a:r>
            <a:endParaRPr sz="1600" dirty="0">
              <a:latin typeface="TT Commons" panose="02000506040000020004" pitchFamily="50" charset="0"/>
              <a:cs typeface="Carlito"/>
            </a:endParaRPr>
          </a:p>
          <a:p>
            <a:pPr marL="12700">
              <a:lnSpc>
                <a:spcPct val="100000"/>
              </a:lnSpc>
              <a:spcBef>
                <a:spcPts val="5"/>
              </a:spcBef>
            </a:pPr>
            <a:r>
              <a:rPr sz="1600" spc="10" dirty="0">
                <a:solidFill>
                  <a:srgbClr val="585858"/>
                </a:solidFill>
                <a:latin typeface="TT Commons" panose="02000506040000020004" pitchFamily="50" charset="0"/>
                <a:cs typeface="Carlito"/>
              </a:rPr>
              <a:t>Skins</a:t>
            </a:r>
            <a:r>
              <a:rPr sz="1600" spc="-10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with</a:t>
            </a:r>
            <a:r>
              <a:rPr sz="1600" spc="-2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irregular</a:t>
            </a:r>
            <a:r>
              <a:rPr sz="1600" spc="-12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pigmentation.</a:t>
            </a:r>
            <a:endParaRPr sz="1600" dirty="0">
              <a:latin typeface="TT Commons" panose="02000506040000020004" pitchFamily="50" charset="0"/>
              <a:cs typeface="Carlito"/>
            </a:endParaRPr>
          </a:p>
          <a:p>
            <a:pPr marL="12700">
              <a:lnSpc>
                <a:spcPct val="100000"/>
              </a:lnSpc>
              <a:spcBef>
                <a:spcPts val="5"/>
              </a:spcBef>
            </a:pPr>
            <a:r>
              <a:rPr sz="1600" b="1" spc="-25" dirty="0" smtClean="0">
                <a:solidFill>
                  <a:srgbClr val="585858"/>
                </a:solidFill>
                <a:latin typeface="TT Commons" panose="02000506040000020004" pitchFamily="50" charset="0"/>
                <a:cs typeface="Carlito"/>
              </a:rPr>
              <a:t>EFFECT</a:t>
            </a:r>
            <a:r>
              <a:rPr sz="1600" b="1" spc="-25" dirty="0">
                <a:solidFill>
                  <a:srgbClr val="585858"/>
                </a:solidFill>
                <a:latin typeface="TT Commons" panose="02000506040000020004" pitchFamily="50" charset="0"/>
                <a:cs typeface="Carlito"/>
              </a:rPr>
              <a:t>:</a:t>
            </a:r>
            <a:endParaRPr sz="1600" dirty="0">
              <a:latin typeface="TT Commons" panose="02000506040000020004" pitchFamily="50" charset="0"/>
              <a:cs typeface="Carlito"/>
            </a:endParaRPr>
          </a:p>
        </p:txBody>
      </p:sp>
      <p:sp>
        <p:nvSpPr>
          <p:cNvPr id="16" name="object 12"/>
          <p:cNvSpPr txBox="1"/>
          <p:nvPr/>
        </p:nvSpPr>
        <p:spPr>
          <a:xfrm>
            <a:off x="2092752" y="4141958"/>
            <a:ext cx="6824967" cy="997709"/>
          </a:xfrm>
          <a:prstGeom prst="rect">
            <a:avLst/>
          </a:prstGeom>
        </p:spPr>
        <p:txBody>
          <a:bodyPr vert="horz" wrap="square" lIns="0" tIns="12700" rIns="0" bIns="0" rtlCol="0">
            <a:spAutoFit/>
          </a:bodyPr>
          <a:lstStyle/>
          <a:p>
            <a:pPr marL="12700">
              <a:lnSpc>
                <a:spcPct val="100000"/>
              </a:lnSpc>
              <a:spcBef>
                <a:spcPts val="100"/>
              </a:spcBef>
            </a:pPr>
            <a:r>
              <a:rPr sz="1600" b="1" spc="-10" dirty="0">
                <a:solidFill>
                  <a:srgbClr val="585858"/>
                </a:solidFill>
                <a:latin typeface="TT Commons" panose="02000506040000020004" pitchFamily="50" charset="0"/>
                <a:cs typeface="Carlito"/>
              </a:rPr>
              <a:t>INSTRUCTIONS:</a:t>
            </a:r>
            <a:endParaRPr sz="1600" dirty="0">
              <a:latin typeface="TT Commons" panose="02000506040000020004" pitchFamily="50" charset="0"/>
              <a:cs typeface="Carlito"/>
            </a:endParaRPr>
          </a:p>
          <a:p>
            <a:pPr marL="12700">
              <a:lnSpc>
                <a:spcPct val="100000"/>
              </a:lnSpc>
              <a:spcBef>
                <a:spcPts val="5"/>
              </a:spcBef>
            </a:pPr>
            <a:r>
              <a:rPr sz="1600" b="1" spc="-25" dirty="0">
                <a:solidFill>
                  <a:srgbClr val="7E7E7E"/>
                </a:solidFill>
                <a:latin typeface="TT Commons" panose="02000506040000020004" pitchFamily="50" charset="0"/>
                <a:cs typeface="Carlito"/>
              </a:rPr>
              <a:t>Day</a:t>
            </a:r>
            <a:r>
              <a:rPr sz="1600" b="1" spc="45" dirty="0">
                <a:solidFill>
                  <a:srgbClr val="7E7E7E"/>
                </a:solidFill>
                <a:latin typeface="TT Commons" panose="02000506040000020004" pitchFamily="50" charset="0"/>
                <a:cs typeface="Carlito"/>
              </a:rPr>
              <a:t> </a:t>
            </a:r>
            <a:r>
              <a:rPr sz="1600" b="1" spc="-15" dirty="0">
                <a:solidFill>
                  <a:srgbClr val="7E7E7E"/>
                </a:solidFill>
                <a:latin typeface="TT Commons" panose="02000506040000020004" pitchFamily="50" charset="0"/>
                <a:cs typeface="Carlito"/>
              </a:rPr>
              <a:t>and</a:t>
            </a:r>
            <a:r>
              <a:rPr sz="1600" b="1" spc="45" dirty="0">
                <a:solidFill>
                  <a:srgbClr val="7E7E7E"/>
                </a:solidFill>
                <a:latin typeface="TT Commons" panose="02000506040000020004" pitchFamily="50" charset="0"/>
                <a:cs typeface="Carlito"/>
              </a:rPr>
              <a:t> </a:t>
            </a:r>
            <a:r>
              <a:rPr sz="1600" b="1" spc="-5" dirty="0">
                <a:solidFill>
                  <a:srgbClr val="7E7E7E"/>
                </a:solidFill>
                <a:latin typeface="TT Commons" panose="02000506040000020004" pitchFamily="50" charset="0"/>
                <a:cs typeface="Carlito"/>
              </a:rPr>
              <a:t>Night</a:t>
            </a:r>
            <a:r>
              <a:rPr sz="1600" spc="-5" dirty="0">
                <a:solidFill>
                  <a:srgbClr val="7E7E7E"/>
                </a:solidFill>
                <a:latin typeface="TT Commons" panose="02000506040000020004" pitchFamily="50" charset="0"/>
                <a:cs typeface="Carlito"/>
              </a:rPr>
              <a:t>:</a:t>
            </a:r>
            <a:r>
              <a:rPr sz="1600" spc="55" dirty="0">
                <a:solidFill>
                  <a:srgbClr val="7E7E7E"/>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Massage</a:t>
            </a:r>
            <a:r>
              <a:rPr sz="1600" spc="1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in</a:t>
            </a:r>
            <a:r>
              <a:rPr sz="1600" spc="-2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gently</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at</a:t>
            </a:r>
            <a:r>
              <a:rPr sz="1600" spc="-3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least</a:t>
            </a:r>
            <a:r>
              <a:rPr sz="1600" spc="-2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twice</a:t>
            </a:r>
            <a:r>
              <a:rPr sz="1600" spc="-6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a</a:t>
            </a:r>
            <a:r>
              <a:rPr sz="1600" spc="4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day,</a:t>
            </a:r>
            <a:r>
              <a:rPr sz="1600" spc="-9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increasing</a:t>
            </a:r>
            <a:r>
              <a:rPr sz="1600" spc="-10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the</a:t>
            </a:r>
            <a:r>
              <a:rPr sz="1600" spc="1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frequency</a:t>
            </a:r>
            <a:r>
              <a:rPr sz="1600" spc="-8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if</a:t>
            </a:r>
            <a:r>
              <a:rPr sz="1600" spc="-7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necessary</a:t>
            </a:r>
            <a:r>
              <a:rPr sz="1600" spc="-5" dirty="0" smtClean="0">
                <a:solidFill>
                  <a:srgbClr val="585858"/>
                </a:solidFill>
                <a:latin typeface="TT Commons" panose="02000506040000020004" pitchFamily="50" charset="0"/>
                <a:cs typeface="Carlito"/>
              </a:rPr>
              <a:t>.</a:t>
            </a:r>
            <a:endParaRPr sz="1600" dirty="0">
              <a:latin typeface="TT Commons" panose="02000506040000020004" pitchFamily="50" charset="0"/>
              <a:cs typeface="Carlito"/>
            </a:endParaRPr>
          </a:p>
          <a:p>
            <a:pPr marL="12700">
              <a:lnSpc>
                <a:spcPct val="100000"/>
              </a:lnSpc>
            </a:pPr>
            <a:r>
              <a:rPr sz="1600" b="1" spc="-10" dirty="0">
                <a:solidFill>
                  <a:srgbClr val="585858"/>
                </a:solidFill>
                <a:latin typeface="TT Commons" panose="02000506040000020004" pitchFamily="50" charset="0"/>
                <a:cs typeface="Carlito"/>
              </a:rPr>
              <a:t>SKIN TYPE:</a:t>
            </a:r>
            <a:r>
              <a:rPr sz="1600" b="1" spc="9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All</a:t>
            </a:r>
            <a:endParaRPr sz="1600" dirty="0">
              <a:latin typeface="TT Commons" panose="02000506040000020004" pitchFamily="50" charset="0"/>
              <a:cs typeface="Carlito"/>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200" y="1729911"/>
            <a:ext cx="968846" cy="3080374"/>
          </a:xfrm>
          <a:prstGeom prst="rect">
            <a:avLst/>
          </a:prstGeom>
        </p:spPr>
      </p:pic>
    </p:spTree>
    <p:extLst>
      <p:ext uri="{BB962C8B-B14F-4D97-AF65-F5344CB8AC3E}">
        <p14:creationId xmlns:p14="http://schemas.microsoft.com/office/powerpoint/2010/main" val="2080568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96680" y="500535"/>
            <a:ext cx="3826120" cy="296235"/>
          </a:xfrm>
          <a:prstGeom prst="rect">
            <a:avLst/>
          </a:prstGeom>
        </p:spPr>
        <p:txBody>
          <a:bodyPr vert="horz" wrap="square" lIns="0" tIns="11430" rIns="0" bIns="0" rtlCol="0">
            <a:spAutoFit/>
          </a:bodyPr>
          <a:lstStyle/>
          <a:p>
            <a:pPr marL="12700">
              <a:lnSpc>
                <a:spcPct val="100000"/>
              </a:lnSpc>
              <a:spcBef>
                <a:spcPts val="90"/>
              </a:spcBef>
            </a:pPr>
            <a:r>
              <a:rPr lang="es-ES" spc="5" dirty="0" smtClean="0"/>
              <a:t>PRODUCT: </a:t>
            </a:r>
            <a:r>
              <a:rPr spc="5" dirty="0" smtClean="0"/>
              <a:t>SPF </a:t>
            </a:r>
            <a:r>
              <a:rPr spc="10" dirty="0"/>
              <a:t>50+ </a:t>
            </a:r>
            <a:r>
              <a:rPr spc="-75" dirty="0"/>
              <a:t>DAY</a:t>
            </a:r>
            <a:r>
              <a:rPr spc="-300" dirty="0"/>
              <a:t> </a:t>
            </a:r>
            <a:r>
              <a:rPr spc="-30" dirty="0"/>
              <a:t>CREAM</a:t>
            </a:r>
          </a:p>
        </p:txBody>
      </p:sp>
      <p:sp>
        <p:nvSpPr>
          <p:cNvPr id="8" name="object 8"/>
          <p:cNvSpPr txBox="1"/>
          <p:nvPr/>
        </p:nvSpPr>
        <p:spPr>
          <a:xfrm>
            <a:off x="2356338" y="1181100"/>
            <a:ext cx="6457463" cy="4198585"/>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585858"/>
                </a:solidFill>
                <a:latin typeface="TT Commons" panose="02000506040000020004" pitchFamily="50" charset="0"/>
                <a:cs typeface="Carlito"/>
              </a:rPr>
              <a:t>PHOTOPROTECTIVE </a:t>
            </a:r>
            <a:r>
              <a:rPr sz="1600" b="1" spc="-10" dirty="0">
                <a:solidFill>
                  <a:srgbClr val="585858"/>
                </a:solidFill>
                <a:latin typeface="TT Commons" panose="02000506040000020004" pitchFamily="50" charset="0"/>
                <a:cs typeface="Carlito"/>
              </a:rPr>
              <a:t>DEPIGMENTING </a:t>
            </a:r>
            <a:r>
              <a:rPr sz="1600" b="1" spc="-45" dirty="0">
                <a:solidFill>
                  <a:srgbClr val="585858"/>
                </a:solidFill>
                <a:latin typeface="TT Commons" panose="02000506040000020004" pitchFamily="50" charset="0"/>
                <a:cs typeface="Carlito"/>
              </a:rPr>
              <a:t>DAY </a:t>
            </a:r>
            <a:r>
              <a:rPr sz="1600" b="1" spc="-15" dirty="0">
                <a:solidFill>
                  <a:srgbClr val="585858"/>
                </a:solidFill>
                <a:latin typeface="TT Commons" panose="02000506040000020004" pitchFamily="50" charset="0"/>
                <a:cs typeface="Carlito"/>
              </a:rPr>
              <a:t>CREAM </a:t>
            </a:r>
            <a:r>
              <a:rPr sz="1600" b="1" spc="-30" dirty="0">
                <a:solidFill>
                  <a:srgbClr val="585858"/>
                </a:solidFill>
                <a:latin typeface="TT Commons" panose="02000506040000020004" pitchFamily="50" charset="0"/>
                <a:cs typeface="Carlito"/>
              </a:rPr>
              <a:t>30ml </a:t>
            </a:r>
            <a:r>
              <a:rPr sz="1600" b="1" spc="5" dirty="0">
                <a:solidFill>
                  <a:srgbClr val="585858"/>
                </a:solidFill>
                <a:latin typeface="TT Commons" panose="02000506040000020004" pitchFamily="50" charset="0"/>
                <a:cs typeface="Carlito"/>
              </a:rPr>
              <a:t>depigmenting </a:t>
            </a:r>
            <a:r>
              <a:rPr sz="1600" b="1" spc="20" dirty="0" smtClean="0">
                <a:solidFill>
                  <a:srgbClr val="585858"/>
                </a:solidFill>
                <a:latin typeface="TT Commons" panose="02000506040000020004" pitchFamily="50" charset="0"/>
                <a:cs typeface="Carlito"/>
              </a:rPr>
              <a:t>effect</a:t>
            </a:r>
            <a:r>
              <a:rPr lang="es-ES" sz="1600" b="1" spc="20" dirty="0" smtClean="0">
                <a:solidFill>
                  <a:srgbClr val="585858"/>
                </a:solidFill>
                <a:latin typeface="TT Commons" panose="02000506040000020004" pitchFamily="50" charset="0"/>
                <a:cs typeface="Carlito"/>
              </a:rPr>
              <a:t> </a:t>
            </a:r>
            <a:r>
              <a:rPr sz="1600" b="1" spc="20" dirty="0" smtClean="0">
                <a:solidFill>
                  <a:srgbClr val="585858"/>
                </a:solidFill>
                <a:latin typeface="TT Commons" panose="02000506040000020004" pitchFamily="50" charset="0"/>
                <a:cs typeface="Carlito"/>
              </a:rPr>
              <a:t>with</a:t>
            </a:r>
            <a:r>
              <a:rPr sz="1600" b="1" spc="-15" dirty="0" smtClean="0">
                <a:solidFill>
                  <a:srgbClr val="585858"/>
                </a:solidFill>
                <a:latin typeface="TT Commons" panose="02000506040000020004" pitchFamily="50" charset="0"/>
                <a:cs typeface="Carlito"/>
              </a:rPr>
              <a:t> </a:t>
            </a:r>
            <a:r>
              <a:rPr sz="1600" b="1" dirty="0">
                <a:solidFill>
                  <a:srgbClr val="585858"/>
                </a:solidFill>
                <a:latin typeface="TT Commons" panose="02000506040000020004" pitchFamily="50" charset="0"/>
                <a:cs typeface="Carlito"/>
              </a:rPr>
              <a:t>sunscreen</a:t>
            </a:r>
            <a:endParaRPr sz="1600" dirty="0">
              <a:latin typeface="TT Commons" panose="02000506040000020004" pitchFamily="50" charset="0"/>
              <a:cs typeface="Carlito"/>
            </a:endParaRPr>
          </a:p>
          <a:p>
            <a:pPr>
              <a:lnSpc>
                <a:spcPct val="100000"/>
              </a:lnSpc>
              <a:spcBef>
                <a:spcPts val="40"/>
              </a:spcBef>
            </a:pPr>
            <a:endParaRPr sz="1600" dirty="0">
              <a:latin typeface="TT Commons" panose="02000506040000020004" pitchFamily="50" charset="0"/>
              <a:cs typeface="Carlito"/>
            </a:endParaRPr>
          </a:p>
          <a:p>
            <a:pPr marL="12700">
              <a:lnSpc>
                <a:spcPct val="100000"/>
              </a:lnSpc>
            </a:pPr>
            <a:r>
              <a:rPr sz="1600" b="1" spc="-15" dirty="0">
                <a:solidFill>
                  <a:srgbClr val="585858"/>
                </a:solidFill>
                <a:latin typeface="TT Commons" panose="02000506040000020004" pitchFamily="50" charset="0"/>
                <a:cs typeface="Carlito"/>
              </a:rPr>
              <a:t>INDICATION:</a:t>
            </a:r>
            <a:endParaRPr sz="1600" dirty="0">
              <a:latin typeface="TT Commons" panose="02000506040000020004" pitchFamily="50" charset="0"/>
              <a:cs typeface="Carlito"/>
            </a:endParaRPr>
          </a:p>
          <a:p>
            <a:pPr marL="12700">
              <a:lnSpc>
                <a:spcPct val="100000"/>
              </a:lnSpc>
              <a:spcBef>
                <a:spcPts val="5"/>
              </a:spcBef>
            </a:pPr>
            <a:r>
              <a:rPr sz="1600" spc="10" dirty="0">
                <a:solidFill>
                  <a:srgbClr val="585858"/>
                </a:solidFill>
                <a:latin typeface="TT Commons" panose="02000506040000020004" pitchFamily="50" charset="0"/>
                <a:cs typeface="Carlito"/>
              </a:rPr>
              <a:t>Skins</a:t>
            </a:r>
            <a:r>
              <a:rPr sz="1600" spc="-10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with</a:t>
            </a:r>
            <a:r>
              <a:rPr sz="1600" spc="-2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irregular</a:t>
            </a:r>
            <a:r>
              <a:rPr sz="1600" spc="-12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pigmentation.</a:t>
            </a:r>
            <a:endParaRPr sz="1600" dirty="0">
              <a:latin typeface="TT Commons" panose="02000506040000020004" pitchFamily="50" charset="0"/>
              <a:cs typeface="Carlito"/>
            </a:endParaRPr>
          </a:p>
          <a:p>
            <a:pPr marL="12700">
              <a:lnSpc>
                <a:spcPct val="100000"/>
              </a:lnSpc>
              <a:spcBef>
                <a:spcPts val="5"/>
              </a:spcBef>
            </a:pPr>
            <a:r>
              <a:rPr sz="1600" b="1" spc="-25" dirty="0" smtClean="0">
                <a:solidFill>
                  <a:srgbClr val="585858"/>
                </a:solidFill>
                <a:latin typeface="TT Commons" panose="02000506040000020004" pitchFamily="50" charset="0"/>
                <a:cs typeface="Carlito"/>
              </a:rPr>
              <a:t>EFFECT</a:t>
            </a:r>
            <a:r>
              <a:rPr sz="1600" b="1" spc="-25" dirty="0">
                <a:solidFill>
                  <a:srgbClr val="585858"/>
                </a:solidFill>
                <a:latin typeface="TT Commons" panose="02000506040000020004" pitchFamily="50" charset="0"/>
                <a:cs typeface="Carlito"/>
              </a:rPr>
              <a:t>:</a:t>
            </a:r>
            <a:endParaRPr sz="1600" dirty="0">
              <a:latin typeface="TT Commons" panose="02000506040000020004" pitchFamily="50" charset="0"/>
              <a:cs typeface="Carlito"/>
            </a:endParaRPr>
          </a:p>
          <a:p>
            <a:pPr marL="358140" marR="12065" indent="-346075">
              <a:lnSpc>
                <a:spcPct val="100000"/>
              </a:lnSpc>
              <a:buFont typeface="Arial"/>
              <a:buChar char="•"/>
              <a:tabLst>
                <a:tab pos="358140" algn="l"/>
                <a:tab pos="358775" algn="l"/>
              </a:tabLst>
            </a:pPr>
            <a:r>
              <a:rPr sz="1600" spc="-15" dirty="0">
                <a:solidFill>
                  <a:srgbClr val="585858"/>
                </a:solidFill>
                <a:latin typeface="TT Commons" panose="02000506040000020004" pitchFamily="50" charset="0"/>
                <a:cs typeface="Carlito"/>
              </a:rPr>
              <a:t>Day </a:t>
            </a:r>
            <a:r>
              <a:rPr sz="1600" spc="-5" dirty="0">
                <a:solidFill>
                  <a:srgbClr val="585858"/>
                </a:solidFill>
                <a:latin typeface="TT Commons" panose="02000506040000020004" pitchFamily="50" charset="0"/>
                <a:cs typeface="Carlito"/>
              </a:rPr>
              <a:t>cream </a:t>
            </a:r>
            <a:r>
              <a:rPr sz="1600" spc="15" dirty="0">
                <a:solidFill>
                  <a:srgbClr val="585858"/>
                </a:solidFill>
                <a:latin typeface="TT Commons" panose="02000506040000020004" pitchFamily="50" charset="0"/>
                <a:cs typeface="Carlito"/>
              </a:rPr>
              <a:t>with </a:t>
            </a:r>
            <a:r>
              <a:rPr sz="1600" spc="5" dirty="0">
                <a:solidFill>
                  <a:srgbClr val="585858"/>
                </a:solidFill>
                <a:latin typeface="TT Commons" panose="02000506040000020004" pitchFamily="50" charset="0"/>
                <a:cs typeface="Carlito"/>
              </a:rPr>
              <a:t>ingredients </a:t>
            </a:r>
            <a:r>
              <a:rPr sz="1600" spc="-5" dirty="0">
                <a:solidFill>
                  <a:srgbClr val="585858"/>
                </a:solidFill>
                <a:latin typeface="TT Commons" panose="02000506040000020004" pitchFamily="50" charset="0"/>
                <a:cs typeface="Carlito"/>
              </a:rPr>
              <a:t>that </a:t>
            </a:r>
            <a:r>
              <a:rPr sz="1600" spc="15" dirty="0">
                <a:solidFill>
                  <a:srgbClr val="585858"/>
                </a:solidFill>
                <a:latin typeface="TT Commons" panose="02000506040000020004" pitchFamily="50" charset="0"/>
                <a:cs typeface="Carlito"/>
              </a:rPr>
              <a:t>whiten </a:t>
            </a:r>
            <a:r>
              <a:rPr sz="1600" spc="-5" dirty="0">
                <a:solidFill>
                  <a:srgbClr val="585858"/>
                </a:solidFill>
                <a:latin typeface="TT Commons" panose="02000506040000020004" pitchFamily="50" charset="0"/>
                <a:cs typeface="Carlito"/>
              </a:rPr>
              <a:t>and </a:t>
            </a:r>
            <a:r>
              <a:rPr sz="1600" spc="20" dirty="0">
                <a:solidFill>
                  <a:srgbClr val="585858"/>
                </a:solidFill>
                <a:latin typeface="TT Commons" panose="02000506040000020004" pitchFamily="50" charset="0"/>
                <a:cs typeface="Carlito"/>
              </a:rPr>
              <a:t>even </a:t>
            </a:r>
            <a:r>
              <a:rPr sz="1600" dirty="0">
                <a:solidFill>
                  <a:srgbClr val="585858"/>
                </a:solidFill>
                <a:latin typeface="TT Commons" panose="02000506040000020004" pitchFamily="50" charset="0"/>
                <a:cs typeface="Carlito"/>
              </a:rPr>
              <a:t>out </a:t>
            </a:r>
            <a:r>
              <a:rPr sz="1600" spc="10" dirty="0">
                <a:solidFill>
                  <a:srgbClr val="585858"/>
                </a:solidFill>
                <a:latin typeface="TT Commons" panose="02000506040000020004" pitchFamily="50" charset="0"/>
                <a:cs typeface="Carlito"/>
              </a:rPr>
              <a:t>skin </a:t>
            </a:r>
            <a:r>
              <a:rPr sz="1600" spc="5" dirty="0">
                <a:solidFill>
                  <a:srgbClr val="585858"/>
                </a:solidFill>
                <a:latin typeface="TT Commons" panose="02000506040000020004" pitchFamily="50" charset="0"/>
                <a:cs typeface="Carlito"/>
              </a:rPr>
              <a:t>tone, </a:t>
            </a:r>
            <a:r>
              <a:rPr sz="1600" spc="-5" dirty="0">
                <a:solidFill>
                  <a:srgbClr val="585858"/>
                </a:solidFill>
                <a:latin typeface="TT Commons" panose="02000506040000020004" pitchFamily="50" charset="0"/>
                <a:cs typeface="Carlito"/>
              </a:rPr>
              <a:t>combined </a:t>
            </a:r>
            <a:r>
              <a:rPr sz="1600" spc="15" dirty="0">
                <a:solidFill>
                  <a:srgbClr val="585858"/>
                </a:solidFill>
                <a:latin typeface="TT Commons" panose="02000506040000020004" pitchFamily="50" charset="0"/>
                <a:cs typeface="Carlito"/>
              </a:rPr>
              <a:t>with </a:t>
            </a:r>
            <a:r>
              <a:rPr sz="1600" spc="-5" dirty="0">
                <a:solidFill>
                  <a:srgbClr val="585858"/>
                </a:solidFill>
                <a:latin typeface="TT Commons" panose="02000506040000020004" pitchFamily="50" charset="0"/>
                <a:cs typeface="Carlito"/>
              </a:rPr>
              <a:t>protective  </a:t>
            </a:r>
            <a:r>
              <a:rPr sz="1600" spc="5" dirty="0">
                <a:solidFill>
                  <a:srgbClr val="585858"/>
                </a:solidFill>
                <a:latin typeface="TT Commons" panose="02000506040000020004" pitchFamily="50" charset="0"/>
                <a:cs typeface="Carlito"/>
              </a:rPr>
              <a:t>sunscreens</a:t>
            </a:r>
            <a:r>
              <a:rPr sz="1600" spc="-8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and</a:t>
            </a:r>
            <a:r>
              <a:rPr sz="1600" spc="-15" dirty="0">
                <a:solidFill>
                  <a:srgbClr val="585858"/>
                </a:solidFill>
                <a:latin typeface="TT Commons" panose="02000506040000020004" pitchFamily="50" charset="0"/>
                <a:cs typeface="Carlito"/>
              </a:rPr>
              <a:t> </a:t>
            </a:r>
            <a:r>
              <a:rPr sz="1600" i="1" spc="5" dirty="0">
                <a:solidFill>
                  <a:srgbClr val="585858"/>
                </a:solidFill>
                <a:latin typeface="TT Commons" panose="02000506040000020004" pitchFamily="50" charset="0"/>
                <a:cs typeface="Carlito"/>
              </a:rPr>
              <a:t>polypodium</a:t>
            </a:r>
            <a:r>
              <a:rPr sz="1600" spc="5" dirty="0">
                <a:solidFill>
                  <a:srgbClr val="585858"/>
                </a:solidFill>
                <a:latin typeface="TT Commons" panose="02000506040000020004" pitchFamily="50" charset="0"/>
                <a:cs typeface="Carlito"/>
              </a:rPr>
              <a:t>.</a:t>
            </a:r>
            <a:r>
              <a:rPr sz="1600" spc="-9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Features</a:t>
            </a:r>
            <a:r>
              <a:rPr sz="1600" spc="-9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the</a:t>
            </a:r>
            <a:r>
              <a:rPr sz="1600" spc="-6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anti-pollution</a:t>
            </a:r>
            <a:r>
              <a:rPr sz="1600" spc="-8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function</a:t>
            </a:r>
            <a:r>
              <a:rPr sz="1600" spc="-9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of</a:t>
            </a:r>
            <a:r>
              <a:rPr sz="1600" spc="-7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beeswax</a:t>
            </a:r>
            <a:r>
              <a:rPr sz="1600" spc="-5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and</a:t>
            </a:r>
            <a:r>
              <a:rPr sz="1600" spc="-10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jojoba</a:t>
            </a:r>
            <a:r>
              <a:rPr sz="1600" spc="-4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esters.</a:t>
            </a:r>
            <a:endParaRPr sz="1600" dirty="0">
              <a:latin typeface="TT Commons" panose="02000506040000020004" pitchFamily="50" charset="0"/>
              <a:cs typeface="Carlito"/>
            </a:endParaRPr>
          </a:p>
          <a:p>
            <a:pPr marL="358140" marR="17780" indent="-346075" algn="just">
              <a:lnSpc>
                <a:spcPct val="100000"/>
              </a:lnSpc>
            </a:pPr>
            <a:r>
              <a:rPr sz="1600" b="1" spc="-5" dirty="0" smtClean="0">
                <a:solidFill>
                  <a:srgbClr val="585858"/>
                </a:solidFill>
                <a:latin typeface="TT Commons" panose="02000506040000020004" pitchFamily="50" charset="0"/>
                <a:cs typeface="Carlito"/>
              </a:rPr>
              <a:t>INGREDIENTS</a:t>
            </a:r>
            <a:r>
              <a:rPr sz="1600" b="1" spc="-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Retinyl </a:t>
            </a:r>
            <a:r>
              <a:rPr sz="1600" spc="-10" dirty="0">
                <a:solidFill>
                  <a:srgbClr val="585858"/>
                </a:solidFill>
                <a:latin typeface="TT Commons" panose="02000506040000020004" pitchFamily="50" charset="0"/>
                <a:cs typeface="Carlito"/>
              </a:rPr>
              <a:t>Palmitate, </a:t>
            </a:r>
            <a:r>
              <a:rPr sz="1600" spc="-20" dirty="0">
                <a:solidFill>
                  <a:srgbClr val="585858"/>
                </a:solidFill>
                <a:latin typeface="TT Commons" panose="02000506040000020004" pitchFamily="50" charset="0"/>
                <a:cs typeface="Carlito"/>
              </a:rPr>
              <a:t>kojic </a:t>
            </a:r>
            <a:r>
              <a:rPr sz="1600" dirty="0">
                <a:solidFill>
                  <a:srgbClr val="585858"/>
                </a:solidFill>
                <a:latin typeface="TT Commons" panose="02000506040000020004" pitchFamily="50" charset="0"/>
                <a:cs typeface="Carlito"/>
              </a:rPr>
              <a:t>acid, arbutin, </a:t>
            </a:r>
            <a:r>
              <a:rPr sz="1600" i="1" spc="-5" dirty="0">
                <a:solidFill>
                  <a:srgbClr val="585858"/>
                </a:solidFill>
                <a:latin typeface="TT Commons" panose="02000506040000020004" pitchFamily="50" charset="0"/>
                <a:cs typeface="Carlito"/>
              </a:rPr>
              <a:t>Polypodium </a:t>
            </a:r>
            <a:r>
              <a:rPr sz="1600" i="1" spc="-10" dirty="0">
                <a:solidFill>
                  <a:srgbClr val="585858"/>
                </a:solidFill>
                <a:latin typeface="TT Commons" panose="02000506040000020004" pitchFamily="50" charset="0"/>
                <a:cs typeface="Carlito"/>
              </a:rPr>
              <a:t>leucotomos </a:t>
            </a:r>
            <a:r>
              <a:rPr sz="1600" i="1" dirty="0">
                <a:solidFill>
                  <a:srgbClr val="585858"/>
                </a:solidFill>
                <a:latin typeface="TT Commons" panose="02000506040000020004" pitchFamily="50" charset="0"/>
                <a:cs typeface="Carlito"/>
              </a:rPr>
              <a:t>extract, </a:t>
            </a:r>
            <a:r>
              <a:rPr sz="1600" spc="-30" dirty="0">
                <a:solidFill>
                  <a:srgbClr val="585858"/>
                </a:solidFill>
                <a:latin typeface="TT Commons" panose="02000506040000020004" pitchFamily="50" charset="0"/>
                <a:cs typeface="Carlito"/>
              </a:rPr>
              <a:t>EDTA, </a:t>
            </a:r>
            <a:r>
              <a:rPr sz="1600" spc="-10" dirty="0">
                <a:solidFill>
                  <a:srgbClr val="585858"/>
                </a:solidFill>
                <a:latin typeface="TT Commons" panose="02000506040000020004" pitchFamily="50" charset="0"/>
                <a:cs typeface="Carlito"/>
              </a:rPr>
              <a:t>vitamins </a:t>
            </a:r>
            <a:r>
              <a:rPr sz="1600" dirty="0">
                <a:solidFill>
                  <a:srgbClr val="585858"/>
                </a:solidFill>
                <a:latin typeface="TT Commons" panose="02000506040000020004" pitchFamily="50" charset="0"/>
                <a:cs typeface="Carlito"/>
              </a:rPr>
              <a:t>C  </a:t>
            </a:r>
            <a:r>
              <a:rPr sz="1600" spc="-5" dirty="0">
                <a:solidFill>
                  <a:srgbClr val="585858"/>
                </a:solidFill>
                <a:latin typeface="TT Commons" panose="02000506040000020004" pitchFamily="50" charset="0"/>
                <a:cs typeface="Carlito"/>
              </a:rPr>
              <a:t>and </a:t>
            </a:r>
            <a:r>
              <a:rPr sz="1600" spc="-15" dirty="0">
                <a:solidFill>
                  <a:srgbClr val="585858"/>
                </a:solidFill>
                <a:latin typeface="TT Commons" panose="02000506040000020004" pitchFamily="50" charset="0"/>
                <a:cs typeface="Carlito"/>
              </a:rPr>
              <a:t>E, </a:t>
            </a:r>
            <a:r>
              <a:rPr sz="1600" spc="5" dirty="0">
                <a:solidFill>
                  <a:srgbClr val="585858"/>
                </a:solidFill>
                <a:latin typeface="TT Commons" panose="02000506040000020004" pitchFamily="50" charset="0"/>
                <a:cs typeface="Carlito"/>
              </a:rPr>
              <a:t>sunscreens </a:t>
            </a:r>
            <a:r>
              <a:rPr sz="1600" spc="-35" dirty="0">
                <a:solidFill>
                  <a:srgbClr val="585858"/>
                </a:solidFill>
                <a:latin typeface="TT Commons" panose="02000506040000020004" pitchFamily="50" charset="0"/>
                <a:cs typeface="Carlito"/>
              </a:rPr>
              <a:t>50+, </a:t>
            </a:r>
            <a:r>
              <a:rPr sz="1600" spc="10" dirty="0">
                <a:solidFill>
                  <a:srgbClr val="585858"/>
                </a:solidFill>
                <a:latin typeface="TT Commons" panose="02000506040000020004" pitchFamily="50" charset="0"/>
                <a:cs typeface="Carlito"/>
              </a:rPr>
              <a:t>beeswax </a:t>
            </a:r>
            <a:r>
              <a:rPr sz="1600" spc="-5" dirty="0">
                <a:solidFill>
                  <a:srgbClr val="585858"/>
                </a:solidFill>
                <a:latin typeface="TT Commons" panose="02000506040000020004" pitchFamily="50" charset="0"/>
                <a:cs typeface="Carlito"/>
              </a:rPr>
              <a:t>and </a:t>
            </a:r>
            <a:r>
              <a:rPr sz="1600" spc="10" dirty="0">
                <a:solidFill>
                  <a:srgbClr val="585858"/>
                </a:solidFill>
                <a:latin typeface="TT Commons" panose="02000506040000020004" pitchFamily="50" charset="0"/>
                <a:cs typeface="Carlito"/>
              </a:rPr>
              <a:t>jojoba</a:t>
            </a:r>
            <a:r>
              <a:rPr sz="1600" spc="-6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esters</a:t>
            </a:r>
            <a:endParaRPr sz="1600" dirty="0">
              <a:latin typeface="TT Commons" panose="02000506040000020004" pitchFamily="50" charset="0"/>
              <a:cs typeface="Carlito"/>
            </a:endParaRPr>
          </a:p>
          <a:p>
            <a:pPr marL="12700">
              <a:lnSpc>
                <a:spcPct val="100000"/>
              </a:lnSpc>
            </a:pPr>
            <a:r>
              <a:rPr sz="1600" b="1" spc="-10" dirty="0" smtClean="0">
                <a:solidFill>
                  <a:srgbClr val="585858"/>
                </a:solidFill>
                <a:latin typeface="TT Commons" panose="02000506040000020004" pitchFamily="50" charset="0"/>
                <a:cs typeface="Carlito"/>
              </a:rPr>
              <a:t>INSTRUCTIONS</a:t>
            </a:r>
            <a:r>
              <a:rPr sz="1600" b="1" spc="-10" dirty="0">
                <a:solidFill>
                  <a:srgbClr val="585858"/>
                </a:solidFill>
                <a:latin typeface="TT Commons" panose="02000506040000020004" pitchFamily="50" charset="0"/>
                <a:cs typeface="Carlito"/>
              </a:rPr>
              <a:t>:</a:t>
            </a:r>
            <a:endParaRPr sz="1600" dirty="0">
              <a:latin typeface="TT Commons" panose="02000506040000020004" pitchFamily="50" charset="0"/>
              <a:cs typeface="Carlito"/>
            </a:endParaRPr>
          </a:p>
          <a:p>
            <a:pPr marL="358140" marR="5080" indent="-346075" algn="just">
              <a:lnSpc>
                <a:spcPct val="100000"/>
              </a:lnSpc>
            </a:pPr>
            <a:r>
              <a:rPr sz="1600" spc="-10" dirty="0">
                <a:solidFill>
                  <a:srgbClr val="585858"/>
                </a:solidFill>
                <a:latin typeface="TT Commons" panose="02000506040000020004" pitchFamily="50" charset="0"/>
                <a:cs typeface="Carlito"/>
              </a:rPr>
              <a:t>Day: </a:t>
            </a:r>
            <a:r>
              <a:rPr sz="1600" spc="-20" dirty="0">
                <a:solidFill>
                  <a:srgbClr val="585858"/>
                </a:solidFill>
                <a:latin typeface="TT Commons" panose="02000506040000020004" pitchFamily="50" charset="0"/>
                <a:cs typeface="Carlito"/>
              </a:rPr>
              <a:t>Use </a:t>
            </a:r>
            <a:r>
              <a:rPr sz="1600" spc="15" dirty="0">
                <a:solidFill>
                  <a:srgbClr val="585858"/>
                </a:solidFill>
                <a:latin typeface="TT Commons" panose="02000506040000020004" pitchFamily="50" charset="0"/>
                <a:cs typeface="Carlito"/>
              </a:rPr>
              <a:t>30 </a:t>
            </a:r>
            <a:r>
              <a:rPr sz="1600" spc="10" dirty="0">
                <a:solidFill>
                  <a:srgbClr val="585858"/>
                </a:solidFill>
                <a:latin typeface="TT Commons" panose="02000506040000020004" pitchFamily="50" charset="0"/>
                <a:cs typeface="Carlito"/>
              </a:rPr>
              <a:t>minutes </a:t>
            </a:r>
            <a:r>
              <a:rPr sz="1600" spc="-5" dirty="0">
                <a:solidFill>
                  <a:srgbClr val="585858"/>
                </a:solidFill>
                <a:latin typeface="TT Commons" panose="02000506040000020004" pitchFamily="50" charset="0"/>
                <a:cs typeface="Carlito"/>
              </a:rPr>
              <a:t>before </a:t>
            </a:r>
            <a:r>
              <a:rPr sz="1600" dirty="0">
                <a:solidFill>
                  <a:srgbClr val="585858"/>
                </a:solidFill>
                <a:latin typeface="TT Commons" panose="02000506040000020004" pitchFamily="50" charset="0"/>
                <a:cs typeface="Carlito"/>
              </a:rPr>
              <a:t>exposure </a:t>
            </a:r>
            <a:r>
              <a:rPr sz="1600" spc="-5" dirty="0">
                <a:solidFill>
                  <a:srgbClr val="585858"/>
                </a:solidFill>
                <a:latin typeface="TT Commons" panose="02000506040000020004" pitchFamily="50" charset="0"/>
                <a:cs typeface="Carlito"/>
              </a:rPr>
              <a:t>to </a:t>
            </a:r>
            <a:r>
              <a:rPr sz="1600" dirty="0">
                <a:solidFill>
                  <a:srgbClr val="585858"/>
                </a:solidFill>
                <a:latin typeface="TT Commons" panose="02000506040000020004" pitchFamily="50" charset="0"/>
                <a:cs typeface="Carlito"/>
              </a:rPr>
              <a:t>the </a:t>
            </a:r>
            <a:r>
              <a:rPr sz="1600" spc="5" dirty="0">
                <a:solidFill>
                  <a:srgbClr val="585858"/>
                </a:solidFill>
                <a:latin typeface="TT Commons" panose="02000506040000020004" pitchFamily="50" charset="0"/>
                <a:cs typeface="Carlito"/>
              </a:rPr>
              <a:t>sun. </a:t>
            </a:r>
            <a:r>
              <a:rPr sz="1600" dirty="0">
                <a:solidFill>
                  <a:srgbClr val="585858"/>
                </a:solidFill>
                <a:latin typeface="TT Commons" panose="02000506040000020004" pitchFamily="50" charset="0"/>
                <a:cs typeface="Carlito"/>
              </a:rPr>
              <a:t>Apply </a:t>
            </a:r>
            <a:r>
              <a:rPr sz="1600" spc="-15" dirty="0">
                <a:solidFill>
                  <a:srgbClr val="585858"/>
                </a:solidFill>
                <a:latin typeface="TT Commons" panose="02000506040000020004" pitchFamily="50" charset="0"/>
                <a:cs typeface="Carlito"/>
              </a:rPr>
              <a:t>evenly, </a:t>
            </a:r>
            <a:r>
              <a:rPr sz="1600" spc="-5" dirty="0">
                <a:solidFill>
                  <a:srgbClr val="585858"/>
                </a:solidFill>
                <a:latin typeface="TT Commons" panose="02000506040000020004" pitchFamily="50" charset="0"/>
                <a:cs typeface="Carlito"/>
              </a:rPr>
              <a:t>covering </a:t>
            </a:r>
            <a:r>
              <a:rPr sz="1600" spc="5" dirty="0">
                <a:solidFill>
                  <a:srgbClr val="585858"/>
                </a:solidFill>
                <a:latin typeface="TT Commons" panose="02000506040000020004" pitchFamily="50" charset="0"/>
                <a:cs typeface="Carlito"/>
              </a:rPr>
              <a:t>all </a:t>
            </a:r>
            <a:r>
              <a:rPr sz="1600" spc="10" dirty="0">
                <a:solidFill>
                  <a:srgbClr val="585858"/>
                </a:solidFill>
                <a:latin typeface="TT Commons" panose="02000506040000020004" pitchFamily="50" charset="0"/>
                <a:cs typeface="Carlito"/>
              </a:rPr>
              <a:t>skin </a:t>
            </a:r>
            <a:r>
              <a:rPr sz="1600" spc="-5" dirty="0">
                <a:solidFill>
                  <a:srgbClr val="585858"/>
                </a:solidFill>
                <a:latin typeface="TT Commons" panose="02000506040000020004" pitchFamily="50" charset="0"/>
                <a:cs typeface="Carlito"/>
              </a:rPr>
              <a:t>exposed to </a:t>
            </a:r>
            <a:r>
              <a:rPr sz="1600" dirty="0">
                <a:solidFill>
                  <a:srgbClr val="585858"/>
                </a:solidFill>
                <a:latin typeface="TT Commons" panose="02000506040000020004" pitchFamily="50" charset="0"/>
                <a:cs typeface="Carlito"/>
              </a:rPr>
              <a:t>the sun,  </a:t>
            </a:r>
            <a:r>
              <a:rPr sz="1600" spc="5" dirty="0">
                <a:solidFill>
                  <a:srgbClr val="585858"/>
                </a:solidFill>
                <a:latin typeface="TT Commons" panose="02000506040000020004" pitchFamily="50" charset="0"/>
                <a:cs typeface="Carlito"/>
              </a:rPr>
              <a:t>even </a:t>
            </a:r>
            <a:r>
              <a:rPr sz="1600" dirty="0">
                <a:solidFill>
                  <a:srgbClr val="585858"/>
                </a:solidFill>
                <a:latin typeface="TT Commons" panose="02000506040000020004" pitchFamily="50" charset="0"/>
                <a:cs typeface="Carlito"/>
              </a:rPr>
              <a:t>on </a:t>
            </a:r>
            <a:r>
              <a:rPr sz="1600" spc="5" dirty="0">
                <a:solidFill>
                  <a:srgbClr val="585858"/>
                </a:solidFill>
                <a:latin typeface="TT Commons" panose="02000506040000020004" pitchFamily="50" charset="0"/>
                <a:cs typeface="Carlito"/>
              </a:rPr>
              <a:t>cloudy </a:t>
            </a:r>
            <a:r>
              <a:rPr sz="1600" spc="-15" dirty="0">
                <a:solidFill>
                  <a:srgbClr val="585858"/>
                </a:solidFill>
                <a:latin typeface="TT Commons" panose="02000506040000020004" pitchFamily="50" charset="0"/>
                <a:cs typeface="Carlito"/>
              </a:rPr>
              <a:t>days. </a:t>
            </a:r>
            <a:r>
              <a:rPr sz="1600" spc="5" dirty="0">
                <a:solidFill>
                  <a:srgbClr val="585858"/>
                </a:solidFill>
                <a:latin typeface="TT Commons" panose="02000506040000020004" pitchFamily="50" charset="0"/>
                <a:cs typeface="Carlito"/>
              </a:rPr>
              <a:t>It </a:t>
            </a:r>
            <a:r>
              <a:rPr sz="1600" spc="20" dirty="0">
                <a:solidFill>
                  <a:srgbClr val="585858"/>
                </a:solidFill>
                <a:latin typeface="TT Commons" panose="02000506040000020004" pitchFamily="50" charset="0"/>
                <a:cs typeface="Carlito"/>
              </a:rPr>
              <a:t>is </a:t>
            </a:r>
            <a:r>
              <a:rPr sz="1600" dirty="0">
                <a:solidFill>
                  <a:srgbClr val="585858"/>
                </a:solidFill>
                <a:latin typeface="TT Commons" panose="02000506040000020004" pitchFamily="50" charset="0"/>
                <a:cs typeface="Carlito"/>
              </a:rPr>
              <a:t>recommended you </a:t>
            </a:r>
            <a:r>
              <a:rPr sz="1600" spc="-5" dirty="0">
                <a:solidFill>
                  <a:srgbClr val="585858"/>
                </a:solidFill>
                <a:latin typeface="TT Commons" panose="02000506040000020004" pitchFamily="50" charset="0"/>
                <a:cs typeface="Carlito"/>
              </a:rPr>
              <a:t>reapply </a:t>
            </a:r>
            <a:r>
              <a:rPr sz="1600" spc="-10" dirty="0">
                <a:solidFill>
                  <a:srgbClr val="585858"/>
                </a:solidFill>
                <a:latin typeface="TT Commons" panose="02000506040000020004" pitchFamily="50" charset="0"/>
                <a:cs typeface="Carlito"/>
              </a:rPr>
              <a:t>at </a:t>
            </a:r>
            <a:r>
              <a:rPr sz="1600" spc="-5" dirty="0">
                <a:solidFill>
                  <a:srgbClr val="585858"/>
                </a:solidFill>
                <a:latin typeface="TT Commons" panose="02000506040000020004" pitchFamily="50" charset="0"/>
                <a:cs typeface="Carlito"/>
              </a:rPr>
              <a:t>least </a:t>
            </a:r>
            <a:r>
              <a:rPr sz="1600" dirty="0">
                <a:solidFill>
                  <a:srgbClr val="585858"/>
                </a:solidFill>
                <a:latin typeface="TT Commons" panose="02000506040000020004" pitchFamily="50" charset="0"/>
                <a:cs typeface="Carlito"/>
              </a:rPr>
              <a:t>every </a:t>
            </a:r>
            <a:r>
              <a:rPr sz="1600" spc="-25" dirty="0">
                <a:solidFill>
                  <a:srgbClr val="585858"/>
                </a:solidFill>
                <a:latin typeface="TT Commons" panose="02000506040000020004" pitchFamily="50" charset="0"/>
                <a:cs typeface="Carlito"/>
              </a:rPr>
              <a:t>60 </a:t>
            </a:r>
            <a:r>
              <a:rPr sz="1600" spc="10" dirty="0">
                <a:solidFill>
                  <a:srgbClr val="585858"/>
                </a:solidFill>
                <a:latin typeface="TT Commons" panose="02000506040000020004" pitchFamily="50" charset="0"/>
                <a:cs typeface="Carlito"/>
              </a:rPr>
              <a:t>minutes </a:t>
            </a:r>
            <a:r>
              <a:rPr sz="1600" spc="-5" dirty="0">
                <a:solidFill>
                  <a:srgbClr val="585858"/>
                </a:solidFill>
                <a:latin typeface="TT Commons" panose="02000506040000020004" pitchFamily="50" charset="0"/>
                <a:cs typeface="Carlito"/>
              </a:rPr>
              <a:t>and </a:t>
            </a:r>
            <a:r>
              <a:rPr sz="1600" spc="-10" dirty="0">
                <a:solidFill>
                  <a:srgbClr val="585858"/>
                </a:solidFill>
                <a:latin typeface="TT Commons" panose="02000506040000020004" pitchFamily="50" charset="0"/>
                <a:cs typeface="Carlito"/>
              </a:rPr>
              <a:t>always </a:t>
            </a:r>
            <a:r>
              <a:rPr sz="1600" spc="-5" dirty="0">
                <a:solidFill>
                  <a:srgbClr val="585858"/>
                </a:solidFill>
                <a:latin typeface="TT Commons" panose="02000506040000020004" pitchFamily="50" charset="0"/>
                <a:cs typeface="Carlito"/>
              </a:rPr>
              <a:t>after  </a:t>
            </a:r>
            <a:r>
              <a:rPr sz="1600" dirty="0">
                <a:solidFill>
                  <a:srgbClr val="585858"/>
                </a:solidFill>
                <a:latin typeface="TT Commons" panose="02000506040000020004" pitchFamily="50" charset="0"/>
                <a:cs typeface="Carlito"/>
              </a:rPr>
              <a:t>the</a:t>
            </a:r>
            <a:r>
              <a:rPr sz="1600" spc="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swimming,</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sweating</a:t>
            </a:r>
            <a:r>
              <a:rPr sz="1600" spc="-11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or</a:t>
            </a:r>
            <a:r>
              <a:rPr sz="1600" spc="-5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drying</a:t>
            </a:r>
            <a:r>
              <a:rPr sz="1600" spc="-114"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yourself.</a:t>
            </a:r>
            <a:endParaRPr sz="1600" dirty="0">
              <a:latin typeface="TT Commons" panose="02000506040000020004" pitchFamily="50" charset="0"/>
              <a:cs typeface="Carlito"/>
            </a:endParaRPr>
          </a:p>
          <a:p>
            <a:pPr marL="12700">
              <a:lnSpc>
                <a:spcPct val="100000"/>
              </a:lnSpc>
              <a:spcBef>
                <a:spcPts val="5"/>
              </a:spcBef>
            </a:pPr>
            <a:r>
              <a:rPr sz="1600" b="1" spc="-10" dirty="0" smtClean="0">
                <a:solidFill>
                  <a:srgbClr val="585858"/>
                </a:solidFill>
                <a:latin typeface="TT Commons" panose="02000506040000020004" pitchFamily="50" charset="0"/>
                <a:cs typeface="Carlito"/>
              </a:rPr>
              <a:t>SKIN </a:t>
            </a:r>
            <a:r>
              <a:rPr sz="1600" b="1" spc="-10" dirty="0">
                <a:solidFill>
                  <a:srgbClr val="585858"/>
                </a:solidFill>
                <a:latin typeface="TT Commons" panose="02000506040000020004" pitchFamily="50" charset="0"/>
                <a:cs typeface="Carlito"/>
              </a:rPr>
              <a:t>TYPE</a:t>
            </a:r>
            <a:r>
              <a:rPr sz="1600" spc="-10" dirty="0">
                <a:solidFill>
                  <a:srgbClr val="585858"/>
                </a:solidFill>
                <a:latin typeface="TT Commons" panose="02000506040000020004" pitchFamily="50" charset="0"/>
                <a:cs typeface="Carlito"/>
              </a:rPr>
              <a:t>:</a:t>
            </a:r>
            <a:r>
              <a:rPr sz="1600" spc="10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All</a:t>
            </a:r>
            <a:endParaRPr sz="1600" dirty="0">
              <a:latin typeface="TT Commons" panose="02000506040000020004" pitchFamily="50" charset="0"/>
              <a:cs typeface="Carlito"/>
            </a:endParaRPr>
          </a:p>
        </p:txBody>
      </p:sp>
      <p:pic>
        <p:nvPicPr>
          <p:cNvPr id="6" name="Imagen 5">
            <a:extLst>
              <a:ext uri="{FF2B5EF4-FFF2-40B4-BE49-F238E27FC236}">
                <a16:creationId xmlns:a16="http://schemas.microsoft.com/office/drawing/2014/main" id="{449EAE96-2E22-543D-45E4-C28109F0968F}"/>
              </a:ext>
            </a:extLst>
          </p:cNvPr>
          <p:cNvPicPr>
            <a:picLocks noChangeAspect="1"/>
          </p:cNvPicPr>
          <p:nvPr/>
        </p:nvPicPr>
        <p:blipFill>
          <a:blip r:embed="rId2"/>
          <a:stretch>
            <a:fillRect/>
          </a:stretch>
        </p:blipFill>
        <p:spPr>
          <a:xfrm>
            <a:off x="796680" y="1748017"/>
            <a:ext cx="1059927" cy="30647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3918585" y="1883550"/>
            <a:ext cx="4971415" cy="2892780"/>
          </a:xfrm>
          <a:prstGeom prst="rect">
            <a:avLst/>
          </a:prstGeom>
        </p:spPr>
        <p:txBody>
          <a:bodyPr vert="horz" wrap="square" lIns="0" tIns="19050" rIns="0" bIns="0" rtlCol="0">
            <a:spAutoFit/>
          </a:bodyPr>
          <a:lstStyle/>
          <a:p>
            <a:pPr marL="358140" marR="5080" indent="-346075" algn="just">
              <a:lnSpc>
                <a:spcPct val="96700"/>
              </a:lnSpc>
              <a:spcBef>
                <a:spcPts val="150"/>
              </a:spcBef>
            </a:pPr>
            <a:r>
              <a:rPr sz="1600" spc="-20" dirty="0">
                <a:solidFill>
                  <a:srgbClr val="585858"/>
                </a:solidFill>
                <a:latin typeface="TT Commons" panose="02000506040000020004" pitchFamily="50" charset="0"/>
                <a:cs typeface="Carlito"/>
              </a:rPr>
              <a:t>Skin </a:t>
            </a:r>
            <a:r>
              <a:rPr sz="1600" spc="-10" dirty="0">
                <a:solidFill>
                  <a:srgbClr val="585858"/>
                </a:solidFill>
                <a:latin typeface="TT Commons" panose="02000506040000020004" pitchFamily="50" charset="0"/>
                <a:cs typeface="Carlito"/>
              </a:rPr>
              <a:t>colour is </a:t>
            </a:r>
            <a:r>
              <a:rPr sz="1600" spc="-25" dirty="0">
                <a:solidFill>
                  <a:srgbClr val="585858"/>
                </a:solidFill>
                <a:latin typeface="TT Commons" panose="02000506040000020004" pitchFamily="50" charset="0"/>
                <a:cs typeface="Carlito"/>
              </a:rPr>
              <a:t>largely dependent </a:t>
            </a:r>
            <a:r>
              <a:rPr sz="1600" spc="15" dirty="0">
                <a:solidFill>
                  <a:srgbClr val="585858"/>
                </a:solidFill>
                <a:latin typeface="TT Commons" panose="02000506040000020004" pitchFamily="50" charset="0"/>
                <a:cs typeface="Carlito"/>
              </a:rPr>
              <a:t>on </a:t>
            </a:r>
            <a:r>
              <a:rPr sz="1600" spc="-20" dirty="0">
                <a:solidFill>
                  <a:srgbClr val="585858"/>
                </a:solidFill>
                <a:latin typeface="TT Commons" panose="02000506040000020004" pitchFamily="50" charset="0"/>
                <a:cs typeface="Carlito"/>
              </a:rPr>
              <a:t>the</a:t>
            </a:r>
            <a:r>
              <a:rPr sz="1600" spc="28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quantity </a:t>
            </a:r>
            <a:r>
              <a:rPr sz="1600" spc="-10" dirty="0">
                <a:solidFill>
                  <a:srgbClr val="585858"/>
                </a:solidFill>
                <a:latin typeface="TT Commons" panose="02000506040000020004" pitchFamily="50" charset="0"/>
                <a:cs typeface="Carlito"/>
              </a:rPr>
              <a:t>and </a:t>
            </a:r>
            <a:r>
              <a:rPr sz="1600" spc="-20" dirty="0">
                <a:solidFill>
                  <a:srgbClr val="585858"/>
                </a:solidFill>
                <a:latin typeface="TT Commons" panose="02000506040000020004" pitchFamily="50" charset="0"/>
                <a:cs typeface="Carlito"/>
              </a:rPr>
              <a:t>type  </a:t>
            </a:r>
            <a:r>
              <a:rPr sz="1600" spc="-50" dirty="0">
                <a:solidFill>
                  <a:srgbClr val="585858"/>
                </a:solidFill>
                <a:latin typeface="TT Commons" panose="02000506040000020004" pitchFamily="50" charset="0"/>
                <a:cs typeface="Carlito"/>
              </a:rPr>
              <a:t>of  </a:t>
            </a:r>
            <a:r>
              <a:rPr sz="1600" spc="-15" dirty="0">
                <a:solidFill>
                  <a:srgbClr val="585858"/>
                </a:solidFill>
                <a:latin typeface="TT Commons" panose="02000506040000020004" pitchFamily="50" charset="0"/>
                <a:cs typeface="Carlito"/>
              </a:rPr>
              <a:t>melanin </a:t>
            </a:r>
            <a:r>
              <a:rPr sz="1600" spc="-25" dirty="0">
                <a:solidFill>
                  <a:srgbClr val="585858"/>
                </a:solidFill>
                <a:latin typeface="TT Commons" panose="02000506040000020004" pitchFamily="50" charset="0"/>
                <a:cs typeface="Carlito"/>
              </a:rPr>
              <a:t>produced </a:t>
            </a:r>
            <a:r>
              <a:rPr sz="1600" spc="-20" dirty="0">
                <a:solidFill>
                  <a:srgbClr val="585858"/>
                </a:solidFill>
                <a:latin typeface="TT Commons" panose="02000506040000020004" pitchFamily="50" charset="0"/>
                <a:cs typeface="Carlito"/>
              </a:rPr>
              <a:t>(eumelanin </a:t>
            </a:r>
            <a:r>
              <a:rPr sz="1600" spc="-15" dirty="0">
                <a:solidFill>
                  <a:srgbClr val="585858"/>
                </a:solidFill>
                <a:latin typeface="TT Commons" panose="02000506040000020004" pitchFamily="50" charset="0"/>
                <a:cs typeface="Carlito"/>
              </a:rPr>
              <a:t>(black) </a:t>
            </a:r>
            <a:r>
              <a:rPr sz="1600" spc="10" dirty="0">
                <a:solidFill>
                  <a:srgbClr val="585858"/>
                </a:solidFill>
                <a:latin typeface="TT Commons" panose="02000506040000020004" pitchFamily="50" charset="0"/>
                <a:cs typeface="Carlito"/>
              </a:rPr>
              <a:t>or </a:t>
            </a:r>
            <a:r>
              <a:rPr sz="1600" spc="-30" dirty="0">
                <a:solidFill>
                  <a:srgbClr val="585858"/>
                </a:solidFill>
                <a:latin typeface="TT Commons" panose="02000506040000020004" pitchFamily="50" charset="0"/>
                <a:cs typeface="Carlito"/>
              </a:rPr>
              <a:t>pheomelanin </a:t>
            </a:r>
            <a:r>
              <a:rPr sz="1600" spc="-25" dirty="0">
                <a:solidFill>
                  <a:srgbClr val="585858"/>
                </a:solidFill>
                <a:latin typeface="TT Commons" panose="02000506040000020004" pitchFamily="50" charset="0"/>
                <a:cs typeface="Carlito"/>
              </a:rPr>
              <a:t>(yellow  </a:t>
            </a:r>
            <a:r>
              <a:rPr sz="1600" spc="-10" dirty="0">
                <a:solidFill>
                  <a:srgbClr val="585858"/>
                </a:solidFill>
                <a:latin typeface="TT Commons" panose="02000506040000020004" pitchFamily="50" charset="0"/>
                <a:cs typeface="Carlito"/>
              </a:rPr>
              <a:t>to </a:t>
            </a:r>
            <a:r>
              <a:rPr sz="1600" spc="-30" dirty="0">
                <a:solidFill>
                  <a:srgbClr val="585858"/>
                </a:solidFill>
                <a:latin typeface="TT Commons" panose="02000506040000020004" pitchFamily="50" charset="0"/>
                <a:cs typeface="Carlito"/>
              </a:rPr>
              <a:t>reddish-brown). Asians </a:t>
            </a:r>
            <a:r>
              <a:rPr sz="1600" spc="-10" dirty="0">
                <a:solidFill>
                  <a:srgbClr val="585858"/>
                </a:solidFill>
                <a:latin typeface="TT Commons" panose="02000506040000020004" pitchFamily="50" charset="0"/>
                <a:cs typeface="Carlito"/>
              </a:rPr>
              <a:t>and </a:t>
            </a:r>
            <a:r>
              <a:rPr sz="1600" spc="-20" dirty="0">
                <a:solidFill>
                  <a:srgbClr val="585858"/>
                </a:solidFill>
                <a:latin typeface="TT Commons" panose="02000506040000020004" pitchFamily="50" charset="0"/>
                <a:cs typeface="Carlito"/>
              </a:rPr>
              <a:t>light-skinned </a:t>
            </a:r>
            <a:r>
              <a:rPr sz="1600" spc="-30" dirty="0">
                <a:solidFill>
                  <a:srgbClr val="585858"/>
                </a:solidFill>
                <a:latin typeface="TT Commons" panose="02000506040000020004" pitchFamily="50" charset="0"/>
                <a:cs typeface="Carlito"/>
              </a:rPr>
              <a:t>people </a:t>
            </a:r>
            <a:r>
              <a:rPr sz="1600" spc="-35" dirty="0">
                <a:solidFill>
                  <a:srgbClr val="585858"/>
                </a:solidFill>
                <a:latin typeface="TT Commons" panose="02000506040000020004" pitchFamily="50" charset="0"/>
                <a:cs typeface="Carlito"/>
              </a:rPr>
              <a:t>have </a:t>
            </a:r>
            <a:r>
              <a:rPr sz="1600" spc="-30" dirty="0">
                <a:solidFill>
                  <a:srgbClr val="585858"/>
                </a:solidFill>
                <a:latin typeface="TT Commons" panose="02000506040000020004" pitchFamily="50" charset="0"/>
                <a:cs typeface="Carlito"/>
              </a:rPr>
              <a:t>less  </a:t>
            </a:r>
            <a:r>
              <a:rPr sz="1600" spc="-20" dirty="0">
                <a:solidFill>
                  <a:srgbClr val="585858"/>
                </a:solidFill>
                <a:latin typeface="TT Commons" panose="02000506040000020004" pitchFamily="50" charset="0"/>
                <a:cs typeface="Carlito"/>
              </a:rPr>
              <a:t>eumelanin</a:t>
            </a:r>
            <a:r>
              <a:rPr sz="1600" spc="2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than </a:t>
            </a:r>
            <a:r>
              <a:rPr sz="1600" spc="-25" dirty="0">
                <a:solidFill>
                  <a:srgbClr val="585858"/>
                </a:solidFill>
                <a:latin typeface="TT Commons" panose="02000506040000020004" pitchFamily="50" charset="0"/>
                <a:cs typeface="Carlito"/>
              </a:rPr>
              <a:t>dark-skinned individuals </a:t>
            </a:r>
            <a:r>
              <a:rPr sz="1600" spc="-45" dirty="0">
                <a:solidFill>
                  <a:srgbClr val="585858"/>
                </a:solidFill>
                <a:latin typeface="TT Commons" panose="02000506040000020004" pitchFamily="50" charset="0"/>
                <a:cs typeface="Carlito"/>
              </a:rPr>
              <a:t>who </a:t>
            </a:r>
            <a:r>
              <a:rPr sz="1600" spc="-35" dirty="0">
                <a:solidFill>
                  <a:srgbClr val="585858"/>
                </a:solidFill>
                <a:latin typeface="TT Commons" panose="02000506040000020004" pitchFamily="50" charset="0"/>
                <a:cs typeface="Carlito"/>
              </a:rPr>
              <a:t>have </a:t>
            </a:r>
            <a:r>
              <a:rPr sz="1600" spc="-25" dirty="0">
                <a:solidFill>
                  <a:srgbClr val="585858"/>
                </a:solidFill>
                <a:latin typeface="TT Commons" panose="02000506040000020004" pitchFamily="50" charset="0"/>
                <a:cs typeface="Carlito"/>
              </a:rPr>
              <a:t>little  </a:t>
            </a:r>
            <a:r>
              <a:rPr sz="1600" spc="-20" dirty="0">
                <a:solidFill>
                  <a:srgbClr val="585858"/>
                </a:solidFill>
                <a:latin typeface="TT Commons" panose="02000506040000020004" pitchFamily="50" charset="0"/>
                <a:cs typeface="Carlito"/>
              </a:rPr>
              <a:t>protection </a:t>
            </a:r>
            <a:r>
              <a:rPr sz="1600" spc="-25" dirty="0">
                <a:solidFill>
                  <a:srgbClr val="585858"/>
                </a:solidFill>
                <a:latin typeface="TT Commons" panose="02000506040000020004" pitchFamily="50" charset="0"/>
                <a:cs typeface="Carlito"/>
              </a:rPr>
              <a:t>against </a:t>
            </a:r>
            <a:r>
              <a:rPr sz="1600" spc="-20" dirty="0">
                <a:solidFill>
                  <a:srgbClr val="585858"/>
                </a:solidFill>
                <a:latin typeface="TT Commons" panose="02000506040000020004" pitchFamily="50" charset="0"/>
                <a:cs typeface="Carlito"/>
              </a:rPr>
              <a:t>the </a:t>
            </a:r>
            <a:r>
              <a:rPr sz="1600" spc="-25" dirty="0">
                <a:solidFill>
                  <a:srgbClr val="585858"/>
                </a:solidFill>
                <a:latin typeface="TT Commons" panose="02000506040000020004" pitchFamily="50" charset="0"/>
                <a:cs typeface="Carlito"/>
              </a:rPr>
              <a:t>effects </a:t>
            </a:r>
            <a:r>
              <a:rPr sz="1600" spc="-30" dirty="0">
                <a:solidFill>
                  <a:srgbClr val="585858"/>
                </a:solidFill>
                <a:latin typeface="TT Commons" panose="02000506040000020004" pitchFamily="50" charset="0"/>
                <a:cs typeface="Carlito"/>
              </a:rPr>
              <a:t>of sunlight. People </a:t>
            </a:r>
            <a:r>
              <a:rPr sz="1600" spc="-5" dirty="0">
                <a:solidFill>
                  <a:srgbClr val="585858"/>
                </a:solidFill>
                <a:latin typeface="TT Commons" panose="02000506040000020004" pitchFamily="50" charset="0"/>
                <a:cs typeface="Carlito"/>
              </a:rPr>
              <a:t>with </a:t>
            </a:r>
            <a:r>
              <a:rPr sz="1600" spc="-15" dirty="0">
                <a:solidFill>
                  <a:srgbClr val="585858"/>
                </a:solidFill>
                <a:latin typeface="TT Commons" panose="02000506040000020004" pitchFamily="50" charset="0"/>
                <a:cs typeface="Carlito"/>
              </a:rPr>
              <a:t>red </a:t>
            </a:r>
            <a:r>
              <a:rPr sz="1600" spc="-10" dirty="0">
                <a:solidFill>
                  <a:srgbClr val="585858"/>
                </a:solidFill>
                <a:latin typeface="TT Commons" panose="02000506040000020004" pitchFamily="50" charset="0"/>
                <a:cs typeface="Carlito"/>
              </a:rPr>
              <a:t>hair  </a:t>
            </a:r>
            <a:r>
              <a:rPr sz="1600" spc="-15" dirty="0">
                <a:solidFill>
                  <a:srgbClr val="585858"/>
                </a:solidFill>
                <a:latin typeface="TT Commons" panose="02000506040000020004" pitchFamily="50" charset="0"/>
                <a:cs typeface="Carlito"/>
              </a:rPr>
              <a:t>have </a:t>
            </a:r>
            <a:r>
              <a:rPr sz="1600" spc="-50" dirty="0">
                <a:solidFill>
                  <a:srgbClr val="585858"/>
                </a:solidFill>
                <a:latin typeface="TT Commons" panose="02000506040000020004" pitchFamily="50" charset="0"/>
                <a:cs typeface="Carlito"/>
              </a:rPr>
              <a:t>more </a:t>
            </a:r>
            <a:r>
              <a:rPr sz="1600" spc="-25" dirty="0">
                <a:solidFill>
                  <a:srgbClr val="585858"/>
                </a:solidFill>
                <a:latin typeface="TT Commons" panose="02000506040000020004" pitchFamily="50" charset="0"/>
                <a:cs typeface="Carlito"/>
              </a:rPr>
              <a:t>pheomelanin </a:t>
            </a:r>
            <a:r>
              <a:rPr sz="1600" spc="-30" dirty="0">
                <a:solidFill>
                  <a:srgbClr val="585858"/>
                </a:solidFill>
                <a:latin typeface="TT Commons" panose="02000506040000020004" pitchFamily="50" charset="0"/>
                <a:cs typeface="Carlito"/>
              </a:rPr>
              <a:t>pigmentation </a:t>
            </a:r>
            <a:r>
              <a:rPr sz="1600" spc="-25" dirty="0">
                <a:solidFill>
                  <a:srgbClr val="585858"/>
                </a:solidFill>
                <a:latin typeface="TT Commons" panose="02000506040000020004" pitchFamily="50" charset="0"/>
                <a:cs typeface="Carlito"/>
              </a:rPr>
              <a:t>which </a:t>
            </a:r>
            <a:r>
              <a:rPr sz="1600" spc="-20" dirty="0">
                <a:solidFill>
                  <a:srgbClr val="585858"/>
                </a:solidFill>
                <a:latin typeface="TT Commons" panose="02000506040000020004" pitchFamily="50" charset="0"/>
                <a:cs typeface="Carlito"/>
              </a:rPr>
              <a:t>gives </a:t>
            </a:r>
            <a:r>
              <a:rPr sz="1600" spc="-25" dirty="0">
                <a:solidFill>
                  <a:srgbClr val="585858"/>
                </a:solidFill>
                <a:latin typeface="TT Commons" panose="02000506040000020004" pitchFamily="50" charset="0"/>
                <a:cs typeface="Carlito"/>
              </a:rPr>
              <a:t>little </a:t>
            </a:r>
            <a:r>
              <a:rPr sz="1600" spc="10" dirty="0">
                <a:solidFill>
                  <a:srgbClr val="585858"/>
                </a:solidFill>
                <a:latin typeface="TT Commons" panose="02000506040000020004" pitchFamily="50" charset="0"/>
                <a:cs typeface="Carlito"/>
              </a:rPr>
              <a:t>or </a:t>
            </a:r>
            <a:r>
              <a:rPr sz="1600" spc="-125" dirty="0">
                <a:solidFill>
                  <a:srgbClr val="585858"/>
                </a:solidFill>
                <a:latin typeface="TT Commons" panose="02000506040000020004" pitchFamily="50" charset="0"/>
                <a:cs typeface="Carlito"/>
              </a:rPr>
              <a:t>no  </a:t>
            </a:r>
            <a:r>
              <a:rPr sz="1600" spc="-5" dirty="0">
                <a:solidFill>
                  <a:srgbClr val="585858"/>
                </a:solidFill>
                <a:latin typeface="TT Commons" panose="02000506040000020004" pitchFamily="50" charset="0"/>
                <a:cs typeface="Carlito"/>
              </a:rPr>
              <a:t>protection</a:t>
            </a:r>
            <a:r>
              <a:rPr sz="1600" spc="-12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from</a:t>
            </a:r>
            <a:r>
              <a:rPr sz="1600" spc="-12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85" dirty="0">
                <a:solidFill>
                  <a:srgbClr val="585858"/>
                </a:solidFill>
                <a:latin typeface="TT Commons" panose="02000506040000020004" pitchFamily="50" charset="0"/>
                <a:cs typeface="Carlito"/>
              </a:rPr>
              <a:t> </a:t>
            </a:r>
            <a:r>
              <a:rPr sz="1600" spc="-30" dirty="0">
                <a:solidFill>
                  <a:srgbClr val="585858"/>
                </a:solidFill>
                <a:latin typeface="TT Commons" panose="02000506040000020004" pitchFamily="50" charset="0"/>
                <a:cs typeface="Carlito"/>
              </a:rPr>
              <a:t>sun.</a:t>
            </a:r>
            <a:endParaRPr sz="1600" dirty="0">
              <a:latin typeface="TT Commons" panose="02000506040000020004" pitchFamily="50" charset="0"/>
              <a:cs typeface="Carlito"/>
            </a:endParaRPr>
          </a:p>
          <a:p>
            <a:pPr>
              <a:lnSpc>
                <a:spcPct val="100000"/>
              </a:lnSpc>
              <a:spcBef>
                <a:spcPts val="30"/>
              </a:spcBef>
            </a:pPr>
            <a:endParaRPr sz="1600" dirty="0">
              <a:latin typeface="TT Commons" panose="02000506040000020004" pitchFamily="50" charset="0"/>
              <a:cs typeface="Carlito"/>
            </a:endParaRPr>
          </a:p>
          <a:p>
            <a:pPr marL="358140" marR="5080" indent="-346075" algn="just">
              <a:lnSpc>
                <a:spcPct val="96700"/>
              </a:lnSpc>
              <a:spcBef>
                <a:spcPts val="5"/>
              </a:spcBef>
            </a:pPr>
            <a:r>
              <a:rPr sz="1600" spc="-15" dirty="0">
                <a:solidFill>
                  <a:srgbClr val="585858"/>
                </a:solidFill>
                <a:latin typeface="TT Commons" panose="02000506040000020004" pitchFamily="50" charset="0"/>
                <a:cs typeface="Carlito"/>
              </a:rPr>
              <a:t>Melanin </a:t>
            </a:r>
            <a:r>
              <a:rPr sz="1600" spc="-20" dirty="0">
                <a:solidFill>
                  <a:srgbClr val="585858"/>
                </a:solidFill>
                <a:latin typeface="TT Commons" panose="02000506040000020004" pitchFamily="50" charset="0"/>
                <a:cs typeface="Carlito"/>
              </a:rPr>
              <a:t>distribution </a:t>
            </a:r>
            <a:r>
              <a:rPr sz="1600" spc="-15" dirty="0">
                <a:solidFill>
                  <a:srgbClr val="585858"/>
                </a:solidFill>
                <a:latin typeface="TT Commons" panose="02000506040000020004" pitchFamily="50" charset="0"/>
                <a:cs typeface="Carlito"/>
              </a:rPr>
              <a:t>in </a:t>
            </a:r>
            <a:r>
              <a:rPr sz="1600" spc="-20" dirty="0">
                <a:solidFill>
                  <a:srgbClr val="585858"/>
                </a:solidFill>
                <a:latin typeface="TT Commons" panose="02000506040000020004" pitchFamily="50" charset="0"/>
                <a:cs typeface="Carlito"/>
              </a:rPr>
              <a:t>the </a:t>
            </a:r>
            <a:r>
              <a:rPr sz="1600" spc="-15" dirty="0">
                <a:solidFill>
                  <a:srgbClr val="585858"/>
                </a:solidFill>
                <a:latin typeface="TT Commons" panose="02000506040000020004" pitchFamily="50" charset="0"/>
                <a:cs typeface="Carlito"/>
              </a:rPr>
              <a:t>skin </a:t>
            </a:r>
            <a:r>
              <a:rPr sz="1600" spc="-10" dirty="0">
                <a:solidFill>
                  <a:srgbClr val="585858"/>
                </a:solidFill>
                <a:latin typeface="TT Commons" panose="02000506040000020004" pitchFamily="50" charset="0"/>
                <a:cs typeface="Carlito"/>
              </a:rPr>
              <a:t>is </a:t>
            </a:r>
            <a:r>
              <a:rPr sz="1600" spc="-25" dirty="0">
                <a:solidFill>
                  <a:srgbClr val="585858"/>
                </a:solidFill>
                <a:latin typeface="TT Commons" panose="02000506040000020004" pitchFamily="50" charset="0"/>
                <a:cs typeface="Carlito"/>
              </a:rPr>
              <a:t>also </a:t>
            </a:r>
            <a:r>
              <a:rPr sz="1600" spc="-20" dirty="0">
                <a:solidFill>
                  <a:srgbClr val="585858"/>
                </a:solidFill>
                <a:latin typeface="TT Commons" panose="02000506040000020004" pitchFamily="50" charset="0"/>
                <a:cs typeface="Carlito"/>
              </a:rPr>
              <a:t>variable. </a:t>
            </a:r>
            <a:r>
              <a:rPr sz="1600" spc="10" dirty="0">
                <a:solidFill>
                  <a:srgbClr val="585858"/>
                </a:solidFill>
                <a:latin typeface="TT Commons" panose="02000506040000020004" pitchFamily="50" charset="0"/>
                <a:cs typeface="Carlito"/>
              </a:rPr>
              <a:t>In </a:t>
            </a:r>
            <a:r>
              <a:rPr sz="1600" spc="-20" dirty="0">
                <a:solidFill>
                  <a:srgbClr val="585858"/>
                </a:solidFill>
                <a:latin typeface="TT Commons" panose="02000506040000020004" pitchFamily="50" charset="0"/>
                <a:cs typeface="Carlito"/>
              </a:rPr>
              <a:t>the </a:t>
            </a:r>
            <a:r>
              <a:rPr sz="1600" spc="-10" dirty="0">
                <a:solidFill>
                  <a:srgbClr val="585858"/>
                </a:solidFill>
                <a:latin typeface="TT Commons" panose="02000506040000020004" pitchFamily="50" charset="0"/>
                <a:cs typeface="Carlito"/>
              </a:rPr>
              <a:t>case </a:t>
            </a:r>
            <a:r>
              <a:rPr sz="1600" spc="-30" dirty="0">
                <a:solidFill>
                  <a:srgbClr val="585858"/>
                </a:solidFill>
                <a:latin typeface="TT Commons" panose="02000506040000020004" pitchFamily="50" charset="0"/>
                <a:cs typeface="Carlito"/>
              </a:rPr>
              <a:t>of </a:t>
            </a:r>
            <a:r>
              <a:rPr sz="1600" spc="-25" dirty="0">
                <a:solidFill>
                  <a:srgbClr val="585858"/>
                </a:solidFill>
                <a:latin typeface="TT Commons" panose="02000506040000020004" pitchFamily="50" charset="0"/>
                <a:cs typeface="Carlito"/>
              </a:rPr>
              <a:t>pale-  skinned </a:t>
            </a:r>
            <a:r>
              <a:rPr sz="1600" spc="-15" dirty="0">
                <a:solidFill>
                  <a:srgbClr val="585858"/>
                </a:solidFill>
                <a:latin typeface="TT Commons" panose="02000506040000020004" pitchFamily="50" charset="0"/>
                <a:cs typeface="Carlito"/>
              </a:rPr>
              <a:t>people, </a:t>
            </a:r>
            <a:r>
              <a:rPr sz="1600" spc="-10" dirty="0">
                <a:solidFill>
                  <a:srgbClr val="585858"/>
                </a:solidFill>
                <a:latin typeface="TT Commons" panose="02000506040000020004" pitchFamily="50" charset="0"/>
                <a:cs typeface="Carlito"/>
              </a:rPr>
              <a:t>most </a:t>
            </a:r>
            <a:r>
              <a:rPr sz="1600" spc="-25" dirty="0">
                <a:solidFill>
                  <a:srgbClr val="585858"/>
                </a:solidFill>
                <a:latin typeface="TT Commons" panose="02000506040000020004" pitchFamily="50" charset="0"/>
                <a:cs typeface="Carlito"/>
              </a:rPr>
              <a:t>melanin </a:t>
            </a:r>
            <a:r>
              <a:rPr sz="1600" spc="-10" dirty="0">
                <a:solidFill>
                  <a:srgbClr val="585858"/>
                </a:solidFill>
                <a:latin typeface="TT Commons" panose="02000506040000020004" pitchFamily="50" charset="0"/>
                <a:cs typeface="Carlito"/>
              </a:rPr>
              <a:t>is </a:t>
            </a:r>
            <a:r>
              <a:rPr sz="1600" spc="-15" dirty="0">
                <a:solidFill>
                  <a:srgbClr val="585858"/>
                </a:solidFill>
                <a:latin typeface="TT Commons" panose="02000506040000020004" pitchFamily="50" charset="0"/>
                <a:cs typeface="Carlito"/>
              </a:rPr>
              <a:t>in </a:t>
            </a:r>
            <a:r>
              <a:rPr sz="1600" spc="-20" dirty="0">
                <a:solidFill>
                  <a:srgbClr val="585858"/>
                </a:solidFill>
                <a:latin typeface="TT Commons" panose="02000506040000020004" pitchFamily="50" charset="0"/>
                <a:cs typeface="Carlito"/>
              </a:rPr>
              <a:t>the </a:t>
            </a:r>
            <a:r>
              <a:rPr sz="1600" spc="-5" dirty="0">
                <a:solidFill>
                  <a:srgbClr val="585858"/>
                </a:solidFill>
                <a:latin typeface="TT Commons" panose="02000506040000020004" pitchFamily="50" charset="0"/>
                <a:cs typeface="Carlito"/>
              </a:rPr>
              <a:t>basal </a:t>
            </a:r>
            <a:r>
              <a:rPr sz="1600" spc="-50" dirty="0">
                <a:solidFill>
                  <a:srgbClr val="585858"/>
                </a:solidFill>
                <a:latin typeface="TT Commons" panose="02000506040000020004" pitchFamily="50" charset="0"/>
                <a:cs typeface="Carlito"/>
              </a:rPr>
              <a:t>layer, </a:t>
            </a:r>
            <a:r>
              <a:rPr sz="1600" spc="-15" dirty="0">
                <a:solidFill>
                  <a:srgbClr val="585858"/>
                </a:solidFill>
                <a:latin typeface="TT Commons" panose="02000506040000020004" pitchFamily="50" charset="0"/>
                <a:cs typeface="Carlito"/>
              </a:rPr>
              <a:t>whilst </a:t>
            </a:r>
            <a:r>
              <a:rPr sz="1600" spc="-20" dirty="0">
                <a:solidFill>
                  <a:srgbClr val="585858"/>
                </a:solidFill>
                <a:latin typeface="TT Commons" panose="02000506040000020004" pitchFamily="50" charset="0"/>
                <a:cs typeface="Carlito"/>
              </a:rPr>
              <a:t>in  </a:t>
            </a:r>
            <a:r>
              <a:rPr sz="1600" spc="-30" dirty="0">
                <a:solidFill>
                  <a:srgbClr val="585858"/>
                </a:solidFill>
                <a:latin typeface="TT Commons" panose="02000506040000020004" pitchFamily="50" charset="0"/>
                <a:cs typeface="Carlito"/>
              </a:rPr>
              <a:t>darker </a:t>
            </a:r>
            <a:r>
              <a:rPr sz="1600" spc="-20" dirty="0">
                <a:solidFill>
                  <a:srgbClr val="585858"/>
                </a:solidFill>
                <a:latin typeface="TT Commons" panose="02000506040000020004" pitchFamily="50" charset="0"/>
                <a:cs typeface="Carlito"/>
              </a:rPr>
              <a:t>skins, </a:t>
            </a:r>
            <a:r>
              <a:rPr sz="1600" spc="-15" dirty="0">
                <a:solidFill>
                  <a:srgbClr val="585858"/>
                </a:solidFill>
                <a:latin typeface="TT Commons" panose="02000506040000020004" pitchFamily="50" charset="0"/>
                <a:cs typeface="Carlito"/>
              </a:rPr>
              <a:t>melanin </a:t>
            </a:r>
            <a:r>
              <a:rPr sz="1600" spc="-10" dirty="0">
                <a:solidFill>
                  <a:srgbClr val="585858"/>
                </a:solidFill>
                <a:latin typeface="TT Commons" panose="02000506040000020004" pitchFamily="50" charset="0"/>
                <a:cs typeface="Carlito"/>
              </a:rPr>
              <a:t>is </a:t>
            </a:r>
            <a:r>
              <a:rPr sz="1600" spc="-15" dirty="0">
                <a:solidFill>
                  <a:srgbClr val="585858"/>
                </a:solidFill>
                <a:latin typeface="TT Commons" panose="02000506040000020004" pitchFamily="50" charset="0"/>
                <a:cs typeface="Carlito"/>
              </a:rPr>
              <a:t>evenly </a:t>
            </a:r>
            <a:r>
              <a:rPr sz="1600" spc="-25" dirty="0">
                <a:solidFill>
                  <a:srgbClr val="585858"/>
                </a:solidFill>
                <a:latin typeface="TT Commons" panose="02000506040000020004" pitchFamily="50" charset="0"/>
                <a:cs typeface="Carlito"/>
              </a:rPr>
              <a:t>distributed, including inside </a:t>
            </a:r>
            <a:r>
              <a:rPr sz="1600" spc="-20" dirty="0">
                <a:solidFill>
                  <a:srgbClr val="585858"/>
                </a:solidFill>
                <a:latin typeface="TT Commons" panose="02000506040000020004" pitchFamily="50" charset="0"/>
                <a:cs typeface="Carlito"/>
              </a:rPr>
              <a:t>the  </a:t>
            </a:r>
            <a:r>
              <a:rPr sz="1600" spc="-15" dirty="0">
                <a:solidFill>
                  <a:srgbClr val="585858"/>
                </a:solidFill>
                <a:latin typeface="TT Commons" panose="02000506040000020004" pitchFamily="50" charset="0"/>
                <a:cs typeface="Carlito"/>
              </a:rPr>
              <a:t>stratum</a:t>
            </a:r>
            <a:r>
              <a:rPr sz="1600" spc="-12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corneum.</a:t>
            </a:r>
            <a:endParaRPr sz="1600" dirty="0">
              <a:latin typeface="TT Commons" panose="02000506040000020004" pitchFamily="50" charset="0"/>
              <a:cs typeface="Carlito"/>
            </a:endParaRPr>
          </a:p>
        </p:txBody>
      </p:sp>
      <p:sp>
        <p:nvSpPr>
          <p:cNvPr id="9" name="object 9"/>
          <p:cNvSpPr/>
          <p:nvPr/>
        </p:nvSpPr>
        <p:spPr>
          <a:xfrm>
            <a:off x="725854" y="2247900"/>
            <a:ext cx="2753360" cy="2164080"/>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617415" y="1251449"/>
            <a:ext cx="8305800" cy="257763"/>
          </a:xfrm>
          <a:prstGeom prst="rect">
            <a:avLst/>
          </a:prstGeom>
        </p:spPr>
        <p:txBody>
          <a:bodyPr vert="horz" wrap="square" lIns="0" tIns="11430" rIns="0" bIns="0" rtlCol="0">
            <a:spAutoFit/>
          </a:bodyPr>
          <a:lstStyle/>
          <a:p>
            <a:pPr marL="12700">
              <a:lnSpc>
                <a:spcPct val="100000"/>
              </a:lnSpc>
              <a:spcBef>
                <a:spcPts val="90"/>
              </a:spcBef>
            </a:pPr>
            <a:r>
              <a:rPr sz="1600" spc="-15" dirty="0">
                <a:latin typeface="TT Commons" panose="02000506040000020004" pitchFamily="50" charset="0"/>
                <a:cs typeface="Carlito"/>
              </a:rPr>
              <a:t>Regardless</a:t>
            </a:r>
            <a:r>
              <a:rPr sz="1600" spc="-95" dirty="0">
                <a:latin typeface="TT Commons" panose="02000506040000020004" pitchFamily="50" charset="0"/>
                <a:cs typeface="Carlito"/>
              </a:rPr>
              <a:t> </a:t>
            </a:r>
            <a:r>
              <a:rPr sz="1600" spc="10" dirty="0">
                <a:latin typeface="TT Commons" panose="02000506040000020004" pitchFamily="50" charset="0"/>
                <a:cs typeface="Carlito"/>
              </a:rPr>
              <a:t>of</a:t>
            </a:r>
            <a:r>
              <a:rPr sz="1600" spc="-45" dirty="0">
                <a:latin typeface="TT Commons" panose="02000506040000020004" pitchFamily="50" charset="0"/>
                <a:cs typeface="Carlito"/>
              </a:rPr>
              <a:t> </a:t>
            </a:r>
            <a:r>
              <a:rPr sz="1600" spc="-15" dirty="0">
                <a:latin typeface="TT Commons" panose="02000506040000020004" pitchFamily="50" charset="0"/>
                <a:cs typeface="Carlito"/>
              </a:rPr>
              <a:t>skin</a:t>
            </a:r>
            <a:r>
              <a:rPr sz="1600" spc="-125" dirty="0">
                <a:latin typeface="TT Commons" panose="02000506040000020004" pitchFamily="50" charset="0"/>
                <a:cs typeface="Carlito"/>
              </a:rPr>
              <a:t> </a:t>
            </a:r>
            <a:r>
              <a:rPr sz="1600" spc="-25" dirty="0">
                <a:latin typeface="TT Commons" panose="02000506040000020004" pitchFamily="50" charset="0"/>
                <a:cs typeface="Carlito"/>
              </a:rPr>
              <a:t>colour,</a:t>
            </a:r>
            <a:r>
              <a:rPr sz="1600" spc="-130" dirty="0">
                <a:latin typeface="TT Commons" panose="02000506040000020004" pitchFamily="50" charset="0"/>
                <a:cs typeface="Carlito"/>
              </a:rPr>
              <a:t> </a:t>
            </a:r>
            <a:r>
              <a:rPr sz="1600" spc="-25" dirty="0">
                <a:latin typeface="TT Commons" panose="02000506040000020004" pitchFamily="50" charset="0"/>
                <a:cs typeface="Carlito"/>
              </a:rPr>
              <a:t>human</a:t>
            </a:r>
            <a:r>
              <a:rPr sz="1600" spc="-114" dirty="0">
                <a:latin typeface="TT Commons" panose="02000506040000020004" pitchFamily="50" charset="0"/>
                <a:cs typeface="Carlito"/>
              </a:rPr>
              <a:t> </a:t>
            </a:r>
            <a:r>
              <a:rPr sz="1600" spc="-15" dirty="0">
                <a:latin typeface="TT Commons" panose="02000506040000020004" pitchFamily="50" charset="0"/>
                <a:cs typeface="Carlito"/>
              </a:rPr>
              <a:t>skin</a:t>
            </a:r>
            <a:r>
              <a:rPr sz="1600" spc="-40" dirty="0">
                <a:latin typeface="TT Commons" panose="02000506040000020004" pitchFamily="50" charset="0"/>
                <a:cs typeface="Carlito"/>
              </a:rPr>
              <a:t> </a:t>
            </a:r>
            <a:r>
              <a:rPr sz="1600" spc="-10" dirty="0">
                <a:latin typeface="TT Commons" panose="02000506040000020004" pitchFamily="50" charset="0"/>
                <a:cs typeface="Carlito"/>
              </a:rPr>
              <a:t>has</a:t>
            </a:r>
            <a:r>
              <a:rPr sz="1600" dirty="0">
                <a:latin typeface="TT Commons" panose="02000506040000020004" pitchFamily="50" charset="0"/>
                <a:cs typeface="Carlito"/>
              </a:rPr>
              <a:t> </a:t>
            </a:r>
            <a:r>
              <a:rPr sz="1600" spc="-25" dirty="0">
                <a:latin typeface="TT Commons" panose="02000506040000020004" pitchFamily="50" charset="0"/>
                <a:cs typeface="Carlito"/>
              </a:rPr>
              <a:t>roughly</a:t>
            </a:r>
            <a:r>
              <a:rPr sz="1600" spc="-95" dirty="0">
                <a:latin typeface="TT Commons" panose="02000506040000020004" pitchFamily="50" charset="0"/>
                <a:cs typeface="Carlito"/>
              </a:rPr>
              <a:t> </a:t>
            </a:r>
            <a:r>
              <a:rPr sz="1600" spc="-20" dirty="0">
                <a:latin typeface="TT Commons" panose="02000506040000020004" pitchFamily="50" charset="0"/>
                <a:cs typeface="Carlito"/>
              </a:rPr>
              <a:t>the</a:t>
            </a:r>
            <a:r>
              <a:rPr sz="1600" dirty="0">
                <a:latin typeface="TT Commons" panose="02000506040000020004" pitchFamily="50" charset="0"/>
                <a:cs typeface="Carlito"/>
              </a:rPr>
              <a:t> </a:t>
            </a:r>
            <a:r>
              <a:rPr sz="1600" spc="-10" dirty="0">
                <a:latin typeface="TT Commons" panose="02000506040000020004" pitchFamily="50" charset="0"/>
                <a:cs typeface="Carlito"/>
              </a:rPr>
              <a:t>same</a:t>
            </a:r>
            <a:r>
              <a:rPr sz="1600" spc="-80" dirty="0">
                <a:latin typeface="TT Commons" panose="02000506040000020004" pitchFamily="50" charset="0"/>
                <a:cs typeface="Carlito"/>
              </a:rPr>
              <a:t> </a:t>
            </a:r>
            <a:r>
              <a:rPr sz="1600" spc="-30" dirty="0">
                <a:latin typeface="TT Commons" panose="02000506040000020004" pitchFamily="50" charset="0"/>
                <a:cs typeface="Carlito"/>
              </a:rPr>
              <a:t>number</a:t>
            </a:r>
            <a:r>
              <a:rPr sz="1600" spc="-15" dirty="0">
                <a:latin typeface="TT Commons" panose="02000506040000020004" pitchFamily="50" charset="0"/>
                <a:cs typeface="Carlito"/>
              </a:rPr>
              <a:t> </a:t>
            </a:r>
            <a:r>
              <a:rPr sz="1600" spc="10" dirty="0">
                <a:latin typeface="TT Commons" panose="02000506040000020004" pitchFamily="50" charset="0"/>
                <a:cs typeface="Carlito"/>
              </a:rPr>
              <a:t>of</a:t>
            </a:r>
            <a:r>
              <a:rPr sz="1600" spc="-45" dirty="0">
                <a:latin typeface="TT Commons" panose="02000506040000020004" pitchFamily="50" charset="0"/>
                <a:cs typeface="Carlito"/>
              </a:rPr>
              <a:t> </a:t>
            </a:r>
            <a:r>
              <a:rPr sz="1600" spc="-5" dirty="0">
                <a:latin typeface="TT Commons" panose="02000506040000020004" pitchFamily="50" charset="0"/>
                <a:cs typeface="Carlito"/>
              </a:rPr>
              <a:t>melanocytes.</a:t>
            </a:r>
            <a:endParaRPr sz="1600" dirty="0">
              <a:latin typeface="TT Commons" panose="02000506040000020004" pitchFamily="50" charset="0"/>
              <a:cs typeface="Carlito"/>
            </a:endParaRPr>
          </a:p>
        </p:txBody>
      </p:sp>
      <p:sp>
        <p:nvSpPr>
          <p:cNvPr id="8" name="object 8"/>
          <p:cNvSpPr txBox="1">
            <a:spLocks noGrp="1"/>
          </p:cNvSpPr>
          <p:nvPr>
            <p:ph type="title"/>
          </p:nvPr>
        </p:nvSpPr>
        <p:spPr>
          <a:xfrm>
            <a:off x="784272" y="426065"/>
            <a:ext cx="3305128" cy="380873"/>
          </a:xfrm>
          <a:prstGeom prst="rect">
            <a:avLst/>
          </a:prstGeom>
        </p:spPr>
        <p:txBody>
          <a:bodyPr vert="horz" wrap="square" lIns="0" tIns="11430" rIns="0" bIns="0" rtlCol="0">
            <a:spAutoFit/>
          </a:bodyPr>
          <a:lstStyle/>
          <a:p>
            <a:pPr marL="12700">
              <a:lnSpc>
                <a:spcPct val="100000"/>
              </a:lnSpc>
              <a:spcBef>
                <a:spcPts val="90"/>
              </a:spcBef>
            </a:pPr>
            <a:r>
              <a:rPr sz="2400" spc="300" dirty="0">
                <a:latin typeface="Bebas Neue Regular" panose="00000500000000000000" pitchFamily="50" charset="0"/>
              </a:rPr>
              <a:t>CAUSES OF PIGMENTATION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83284" y="500535"/>
            <a:ext cx="3663316" cy="296235"/>
          </a:xfrm>
          <a:prstGeom prst="rect">
            <a:avLst/>
          </a:prstGeom>
        </p:spPr>
        <p:txBody>
          <a:bodyPr vert="horz" wrap="square" lIns="0" tIns="11430" rIns="0" bIns="0" rtlCol="0">
            <a:spAutoFit/>
          </a:bodyPr>
          <a:lstStyle/>
          <a:p>
            <a:pPr marL="12700">
              <a:lnSpc>
                <a:spcPct val="100000"/>
              </a:lnSpc>
              <a:spcBef>
                <a:spcPts val="90"/>
              </a:spcBef>
            </a:pPr>
            <a:r>
              <a:rPr lang="es-ES" spc="-10" dirty="0" smtClean="0"/>
              <a:t>PRODUCT: </a:t>
            </a:r>
            <a:r>
              <a:rPr spc="-10" dirty="0" smtClean="0"/>
              <a:t>PUNCTUAL</a:t>
            </a:r>
            <a:r>
              <a:rPr spc="-190" dirty="0" smtClean="0"/>
              <a:t> </a:t>
            </a:r>
            <a:r>
              <a:rPr spc="-20" dirty="0" smtClean="0"/>
              <a:t>CREAM</a:t>
            </a:r>
            <a:endParaRPr spc="-95" dirty="0"/>
          </a:p>
        </p:txBody>
      </p:sp>
      <p:sp>
        <p:nvSpPr>
          <p:cNvPr id="8" name="object 8"/>
          <p:cNvSpPr txBox="1"/>
          <p:nvPr/>
        </p:nvSpPr>
        <p:spPr>
          <a:xfrm>
            <a:off x="2184400" y="1333500"/>
            <a:ext cx="6705600" cy="3459922"/>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585858"/>
                </a:solidFill>
                <a:latin typeface="TT Commons" panose="02000506040000020004" pitchFamily="50" charset="0"/>
                <a:cs typeface="Carlito"/>
              </a:rPr>
              <a:t>SPECIFIC </a:t>
            </a:r>
            <a:r>
              <a:rPr sz="1600" b="1" spc="-10" dirty="0">
                <a:solidFill>
                  <a:srgbClr val="585858"/>
                </a:solidFill>
                <a:latin typeface="TT Commons" panose="02000506040000020004" pitchFamily="50" charset="0"/>
                <a:cs typeface="Carlito"/>
              </a:rPr>
              <a:t>DEPIGMENTING </a:t>
            </a:r>
            <a:r>
              <a:rPr sz="1600" b="1" spc="-15" dirty="0">
                <a:solidFill>
                  <a:srgbClr val="585858"/>
                </a:solidFill>
                <a:latin typeface="TT Commons" panose="02000506040000020004" pitchFamily="50" charset="0"/>
                <a:cs typeface="Carlito"/>
              </a:rPr>
              <a:t>CREAM </a:t>
            </a:r>
            <a:r>
              <a:rPr sz="1600" b="1" spc="-30" dirty="0">
                <a:solidFill>
                  <a:srgbClr val="585858"/>
                </a:solidFill>
                <a:latin typeface="TT Commons" panose="02000506040000020004" pitchFamily="50" charset="0"/>
                <a:cs typeface="Carlito"/>
              </a:rPr>
              <a:t>15ml </a:t>
            </a:r>
            <a:r>
              <a:rPr sz="1600" b="1" spc="10" dirty="0">
                <a:solidFill>
                  <a:srgbClr val="585858"/>
                </a:solidFill>
                <a:latin typeface="TT Commons" panose="02000506040000020004" pitchFamily="50" charset="0"/>
                <a:cs typeface="Carlito"/>
              </a:rPr>
              <a:t>Specificdepigmenting</a:t>
            </a:r>
            <a:r>
              <a:rPr sz="1600" b="1" spc="-160"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effect.</a:t>
            </a:r>
            <a:endParaRPr sz="1600" dirty="0">
              <a:latin typeface="TT Commons" panose="02000506040000020004" pitchFamily="50" charset="0"/>
              <a:cs typeface="Carlito"/>
            </a:endParaRPr>
          </a:p>
          <a:p>
            <a:pPr>
              <a:lnSpc>
                <a:spcPct val="100000"/>
              </a:lnSpc>
              <a:spcBef>
                <a:spcPts val="40"/>
              </a:spcBef>
            </a:pPr>
            <a:endParaRPr sz="1600" dirty="0">
              <a:latin typeface="TT Commons" panose="02000506040000020004" pitchFamily="50" charset="0"/>
              <a:cs typeface="Carlito"/>
            </a:endParaRPr>
          </a:p>
          <a:p>
            <a:pPr marL="12700">
              <a:lnSpc>
                <a:spcPct val="100000"/>
              </a:lnSpc>
            </a:pPr>
            <a:r>
              <a:rPr sz="1600" b="1" spc="-15" dirty="0">
                <a:solidFill>
                  <a:srgbClr val="585858"/>
                </a:solidFill>
                <a:latin typeface="TT Commons" panose="02000506040000020004" pitchFamily="50" charset="0"/>
                <a:cs typeface="Carlito"/>
              </a:rPr>
              <a:t>INDICATION:</a:t>
            </a:r>
            <a:endParaRPr sz="1600" dirty="0">
              <a:latin typeface="TT Commons" panose="02000506040000020004" pitchFamily="50" charset="0"/>
              <a:cs typeface="Carlito"/>
            </a:endParaRPr>
          </a:p>
          <a:p>
            <a:pPr marL="12700">
              <a:lnSpc>
                <a:spcPct val="100000"/>
              </a:lnSpc>
              <a:spcBef>
                <a:spcPts val="5"/>
              </a:spcBef>
            </a:pPr>
            <a:r>
              <a:rPr sz="1600" spc="10" dirty="0">
                <a:solidFill>
                  <a:srgbClr val="585858"/>
                </a:solidFill>
                <a:latin typeface="TT Commons" panose="02000506040000020004" pitchFamily="50" charset="0"/>
                <a:cs typeface="Carlito"/>
              </a:rPr>
              <a:t>Skins</a:t>
            </a:r>
            <a:r>
              <a:rPr sz="1600" spc="-10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with</a:t>
            </a:r>
            <a:r>
              <a:rPr sz="1600" spc="-2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irregular</a:t>
            </a:r>
            <a:r>
              <a:rPr sz="1600" spc="-12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pigmentation.</a:t>
            </a:r>
            <a:endParaRPr sz="1600" dirty="0">
              <a:latin typeface="TT Commons" panose="02000506040000020004" pitchFamily="50" charset="0"/>
              <a:cs typeface="Carlito"/>
            </a:endParaRPr>
          </a:p>
          <a:p>
            <a:pPr marL="12700">
              <a:lnSpc>
                <a:spcPct val="100000"/>
              </a:lnSpc>
              <a:spcBef>
                <a:spcPts val="5"/>
              </a:spcBef>
            </a:pPr>
            <a:r>
              <a:rPr sz="1600" b="1" spc="-25" dirty="0" smtClean="0">
                <a:solidFill>
                  <a:srgbClr val="585858"/>
                </a:solidFill>
                <a:latin typeface="TT Commons" panose="02000506040000020004" pitchFamily="50" charset="0"/>
                <a:cs typeface="Carlito"/>
              </a:rPr>
              <a:t>EFFECT</a:t>
            </a:r>
            <a:r>
              <a:rPr sz="1600" b="1" spc="-25" dirty="0">
                <a:solidFill>
                  <a:srgbClr val="585858"/>
                </a:solidFill>
                <a:latin typeface="TT Commons" panose="02000506040000020004" pitchFamily="50" charset="0"/>
                <a:cs typeface="Carlito"/>
              </a:rPr>
              <a:t>:</a:t>
            </a:r>
            <a:endParaRPr sz="1600" dirty="0">
              <a:latin typeface="TT Commons" panose="02000506040000020004" pitchFamily="50" charset="0"/>
              <a:cs typeface="Carlito"/>
            </a:endParaRPr>
          </a:p>
          <a:p>
            <a:pPr marL="358140" marR="5080" indent="-346075" algn="just">
              <a:lnSpc>
                <a:spcPct val="100000"/>
              </a:lnSpc>
              <a:buFont typeface="Arial"/>
              <a:buChar char="•"/>
              <a:tabLst>
                <a:tab pos="358775" algn="l"/>
              </a:tabLst>
            </a:pPr>
            <a:r>
              <a:rPr sz="1600" spc="5" dirty="0">
                <a:solidFill>
                  <a:srgbClr val="585858"/>
                </a:solidFill>
                <a:latin typeface="TT Commons" panose="02000506040000020004" pitchFamily="50" charset="0"/>
                <a:cs typeface="Carlito"/>
              </a:rPr>
              <a:t>Specific </a:t>
            </a:r>
            <a:r>
              <a:rPr sz="1600" dirty="0">
                <a:solidFill>
                  <a:srgbClr val="585858"/>
                </a:solidFill>
                <a:latin typeface="TT Commons" panose="02000506040000020004" pitchFamily="50" charset="0"/>
                <a:cs typeface="Carlito"/>
              </a:rPr>
              <a:t>mattifying </a:t>
            </a:r>
            <a:r>
              <a:rPr sz="1600" spc="-5" dirty="0">
                <a:solidFill>
                  <a:srgbClr val="585858"/>
                </a:solidFill>
                <a:latin typeface="TT Commons" panose="02000506040000020004" pitchFamily="50" charset="0"/>
                <a:cs typeface="Carlito"/>
              </a:rPr>
              <a:t>cream </a:t>
            </a:r>
            <a:r>
              <a:rPr sz="1600" spc="-10" dirty="0">
                <a:solidFill>
                  <a:srgbClr val="585858"/>
                </a:solidFill>
                <a:latin typeface="TT Commons" panose="02000506040000020004" pitchFamily="50" charset="0"/>
                <a:cs typeface="Carlito"/>
              </a:rPr>
              <a:t>with </a:t>
            </a:r>
            <a:r>
              <a:rPr sz="1600" dirty="0">
                <a:solidFill>
                  <a:srgbClr val="585858"/>
                </a:solidFill>
                <a:latin typeface="TT Commons" panose="02000506040000020004" pitchFamily="50" charset="0"/>
                <a:cs typeface="Carlito"/>
              </a:rPr>
              <a:t>highly </a:t>
            </a:r>
            <a:r>
              <a:rPr sz="1600" spc="-10" dirty="0">
                <a:solidFill>
                  <a:srgbClr val="585858"/>
                </a:solidFill>
                <a:latin typeface="TT Commons" panose="02000506040000020004" pitchFamily="50" charset="0"/>
                <a:cs typeface="Carlito"/>
              </a:rPr>
              <a:t>concentrated </a:t>
            </a:r>
            <a:r>
              <a:rPr sz="1600" spc="-5" dirty="0">
                <a:solidFill>
                  <a:srgbClr val="585858"/>
                </a:solidFill>
                <a:latin typeface="TT Commons" panose="02000506040000020004" pitchFamily="50" charset="0"/>
                <a:cs typeface="Carlito"/>
              </a:rPr>
              <a:t>liposomated </a:t>
            </a:r>
            <a:r>
              <a:rPr sz="1600" spc="-10" dirty="0">
                <a:solidFill>
                  <a:srgbClr val="585858"/>
                </a:solidFill>
                <a:latin typeface="TT Commons" panose="02000506040000020004" pitchFamily="50" charset="0"/>
                <a:cs typeface="Carlito"/>
              </a:rPr>
              <a:t>ingredients </a:t>
            </a:r>
            <a:r>
              <a:rPr sz="1600" spc="-5" dirty="0">
                <a:solidFill>
                  <a:srgbClr val="585858"/>
                </a:solidFill>
                <a:latin typeface="TT Commons" panose="02000506040000020004" pitchFamily="50" charset="0"/>
                <a:cs typeface="Carlito"/>
              </a:rPr>
              <a:t>that </a:t>
            </a:r>
            <a:r>
              <a:rPr sz="1600" spc="-15" dirty="0">
                <a:solidFill>
                  <a:srgbClr val="585858"/>
                </a:solidFill>
                <a:latin typeface="TT Commons" panose="02000506040000020004" pitchFamily="50" charset="0"/>
                <a:cs typeface="Carlito"/>
              </a:rPr>
              <a:t>penetrate  </a:t>
            </a:r>
            <a:r>
              <a:rPr sz="1600" dirty="0">
                <a:solidFill>
                  <a:srgbClr val="585858"/>
                </a:solidFill>
                <a:latin typeface="TT Commons" panose="02000506040000020004" pitchFamily="50" charset="0"/>
                <a:cs typeface="Carlito"/>
              </a:rPr>
              <a:t>the </a:t>
            </a:r>
            <a:r>
              <a:rPr sz="1600" spc="5" dirty="0">
                <a:solidFill>
                  <a:srgbClr val="585858"/>
                </a:solidFill>
                <a:latin typeface="TT Commons" panose="02000506040000020004" pitchFamily="50" charset="0"/>
                <a:cs typeface="Carlito"/>
              </a:rPr>
              <a:t>deeper </a:t>
            </a:r>
            <a:r>
              <a:rPr sz="1600" spc="-5" dirty="0">
                <a:solidFill>
                  <a:srgbClr val="585858"/>
                </a:solidFill>
                <a:latin typeface="TT Commons" panose="02000506040000020004" pitchFamily="50" charset="0"/>
                <a:cs typeface="Carlito"/>
              </a:rPr>
              <a:t>layers </a:t>
            </a:r>
            <a:r>
              <a:rPr sz="1600" dirty="0">
                <a:solidFill>
                  <a:srgbClr val="585858"/>
                </a:solidFill>
                <a:latin typeface="TT Commons" panose="02000506040000020004" pitchFamily="50" charset="0"/>
                <a:cs typeface="Carlito"/>
              </a:rPr>
              <a:t>of the epidermis. </a:t>
            </a:r>
            <a:r>
              <a:rPr sz="1600" spc="5" dirty="0">
                <a:solidFill>
                  <a:srgbClr val="585858"/>
                </a:solidFill>
                <a:latin typeface="TT Commons" panose="02000506040000020004" pitchFamily="50" charset="0"/>
                <a:cs typeface="Carlito"/>
              </a:rPr>
              <a:t>Whitening </a:t>
            </a:r>
            <a:r>
              <a:rPr sz="1600" spc="-10" dirty="0">
                <a:solidFill>
                  <a:srgbClr val="585858"/>
                </a:solidFill>
                <a:latin typeface="TT Commons" panose="02000506040000020004" pitchFamily="50" charset="0"/>
                <a:cs typeface="Carlito"/>
              </a:rPr>
              <a:t>effect </a:t>
            </a:r>
            <a:r>
              <a:rPr sz="1600" spc="15" dirty="0">
                <a:solidFill>
                  <a:srgbClr val="585858"/>
                </a:solidFill>
                <a:latin typeface="TT Commons" panose="02000506040000020004" pitchFamily="50" charset="0"/>
                <a:cs typeface="Carlito"/>
              </a:rPr>
              <a:t>with </a:t>
            </a:r>
            <a:r>
              <a:rPr sz="1600" spc="-5" dirty="0">
                <a:solidFill>
                  <a:srgbClr val="585858"/>
                </a:solidFill>
                <a:latin typeface="TT Commons" panose="02000506040000020004" pitchFamily="50" charset="0"/>
                <a:cs typeface="Carlito"/>
              </a:rPr>
              <a:t>antioxidant </a:t>
            </a:r>
            <a:r>
              <a:rPr sz="1600" dirty="0">
                <a:solidFill>
                  <a:srgbClr val="585858"/>
                </a:solidFill>
                <a:latin typeface="TT Commons" panose="02000506040000020004" pitchFamily="50" charset="0"/>
                <a:cs typeface="Carlito"/>
              </a:rPr>
              <a:t>compounds </a:t>
            </a:r>
            <a:r>
              <a:rPr sz="1600" spc="5" dirty="0">
                <a:solidFill>
                  <a:srgbClr val="585858"/>
                </a:solidFill>
                <a:latin typeface="TT Commons" panose="02000506040000020004" pitchFamily="50" charset="0"/>
                <a:cs typeface="Carlito"/>
              </a:rPr>
              <a:t>of  </a:t>
            </a:r>
            <a:r>
              <a:rPr sz="1600" i="1" spc="5" dirty="0">
                <a:solidFill>
                  <a:srgbClr val="585858"/>
                </a:solidFill>
                <a:latin typeface="TT Commons" panose="02000506040000020004" pitchFamily="50" charset="0"/>
                <a:cs typeface="Carlito"/>
              </a:rPr>
              <a:t>Polypodium </a:t>
            </a:r>
            <a:r>
              <a:rPr sz="1600" i="1" dirty="0">
                <a:solidFill>
                  <a:srgbClr val="585858"/>
                </a:solidFill>
                <a:latin typeface="TT Commons" panose="02000506040000020004" pitchFamily="50" charset="0"/>
                <a:cs typeface="Carlito"/>
              </a:rPr>
              <a:t>leucotomos</a:t>
            </a:r>
            <a:r>
              <a:rPr sz="1600" i="1" spc="-19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extract.</a:t>
            </a:r>
            <a:endParaRPr sz="1600" dirty="0">
              <a:latin typeface="TT Commons" panose="02000506040000020004" pitchFamily="50" charset="0"/>
              <a:cs typeface="Carlito"/>
            </a:endParaRPr>
          </a:p>
          <a:p>
            <a:pPr marL="358140" marR="14604" indent="-346075">
              <a:lnSpc>
                <a:spcPct val="100000"/>
              </a:lnSpc>
              <a:spcBef>
                <a:spcPts val="5"/>
              </a:spcBef>
            </a:pPr>
            <a:r>
              <a:rPr sz="1600" b="1" spc="-5" dirty="0" smtClean="0">
                <a:solidFill>
                  <a:srgbClr val="585858"/>
                </a:solidFill>
                <a:latin typeface="TT Commons" panose="02000506040000020004" pitchFamily="50" charset="0"/>
                <a:cs typeface="Carlito"/>
              </a:rPr>
              <a:t>INGREDIENTS</a:t>
            </a:r>
            <a:r>
              <a:rPr sz="1600" b="1" spc="-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Vitamins </a:t>
            </a:r>
            <a:r>
              <a:rPr sz="1600" dirty="0">
                <a:solidFill>
                  <a:srgbClr val="585858"/>
                </a:solidFill>
                <a:latin typeface="TT Commons" panose="02000506040000020004" pitchFamily="50" charset="0"/>
                <a:cs typeface="Carlito"/>
              </a:rPr>
              <a:t>C </a:t>
            </a:r>
            <a:r>
              <a:rPr sz="1600" spc="-5" dirty="0">
                <a:solidFill>
                  <a:srgbClr val="585858"/>
                </a:solidFill>
                <a:latin typeface="TT Commons" panose="02000506040000020004" pitchFamily="50" charset="0"/>
                <a:cs typeface="Carlito"/>
              </a:rPr>
              <a:t>and </a:t>
            </a:r>
            <a:r>
              <a:rPr sz="1600" spc="-15" dirty="0">
                <a:solidFill>
                  <a:srgbClr val="585858"/>
                </a:solidFill>
                <a:latin typeface="TT Commons" panose="02000506040000020004" pitchFamily="50" charset="0"/>
                <a:cs typeface="Carlito"/>
              </a:rPr>
              <a:t>E, </a:t>
            </a:r>
            <a:r>
              <a:rPr sz="1600" dirty="0">
                <a:solidFill>
                  <a:srgbClr val="585858"/>
                </a:solidFill>
                <a:latin typeface="TT Commons" panose="02000506040000020004" pitchFamily="50" charset="0"/>
                <a:cs typeface="Carlito"/>
              </a:rPr>
              <a:t>kojic </a:t>
            </a:r>
            <a:r>
              <a:rPr sz="1600" spc="-5" dirty="0">
                <a:solidFill>
                  <a:srgbClr val="585858"/>
                </a:solidFill>
                <a:latin typeface="TT Commons" panose="02000506040000020004" pitchFamily="50" charset="0"/>
                <a:cs typeface="Carlito"/>
              </a:rPr>
              <a:t>acid </a:t>
            </a:r>
            <a:r>
              <a:rPr sz="1600" dirty="0">
                <a:solidFill>
                  <a:srgbClr val="585858"/>
                </a:solidFill>
                <a:latin typeface="TT Commons" panose="02000506040000020004" pitchFamily="50" charset="0"/>
                <a:cs typeface="Carlito"/>
              </a:rPr>
              <a:t>, arbutin, </a:t>
            </a:r>
            <a:r>
              <a:rPr sz="1600" i="1" spc="5" dirty="0">
                <a:solidFill>
                  <a:srgbClr val="585858"/>
                </a:solidFill>
                <a:latin typeface="TT Commons" panose="02000506040000020004" pitchFamily="50" charset="0"/>
                <a:cs typeface="Carlito"/>
              </a:rPr>
              <a:t>Polypodium </a:t>
            </a:r>
            <a:r>
              <a:rPr sz="1600" i="1" spc="-10" dirty="0">
                <a:solidFill>
                  <a:srgbClr val="585858"/>
                </a:solidFill>
                <a:latin typeface="TT Commons" panose="02000506040000020004" pitchFamily="50" charset="0"/>
                <a:cs typeface="Carlito"/>
              </a:rPr>
              <a:t>leucotomos </a:t>
            </a:r>
            <a:r>
              <a:rPr sz="1600" i="1" dirty="0">
                <a:solidFill>
                  <a:srgbClr val="585858"/>
                </a:solidFill>
                <a:latin typeface="TT Commons" panose="02000506040000020004" pitchFamily="50" charset="0"/>
                <a:cs typeface="Carlito"/>
              </a:rPr>
              <a:t>extract, </a:t>
            </a:r>
            <a:r>
              <a:rPr sz="1600" spc="-30" dirty="0">
                <a:solidFill>
                  <a:srgbClr val="585858"/>
                </a:solidFill>
                <a:latin typeface="TT Commons" panose="02000506040000020004" pitchFamily="50" charset="0"/>
                <a:cs typeface="Carlito"/>
              </a:rPr>
              <a:t>EDTA,  </a:t>
            </a:r>
            <a:r>
              <a:rPr sz="1600" spc="5" dirty="0">
                <a:solidFill>
                  <a:srgbClr val="585858"/>
                </a:solidFill>
                <a:latin typeface="TT Commons" panose="02000506040000020004" pitchFamily="50" charset="0"/>
                <a:cs typeface="Carlito"/>
              </a:rPr>
              <a:t>liquorice</a:t>
            </a:r>
            <a:r>
              <a:rPr sz="1600" spc="-6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extract,</a:t>
            </a:r>
            <a:r>
              <a:rPr sz="1600" spc="-9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retinyl</a:t>
            </a:r>
            <a:r>
              <a:rPr sz="1600" spc="-6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palmitate</a:t>
            </a:r>
            <a:r>
              <a:rPr sz="1600" spc="-8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and</a:t>
            </a:r>
            <a:r>
              <a:rPr sz="1600" spc="-10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jojoba</a:t>
            </a:r>
            <a:r>
              <a:rPr sz="1600" spc="-12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esters.</a:t>
            </a:r>
            <a:endParaRPr sz="1600" dirty="0">
              <a:latin typeface="TT Commons" panose="02000506040000020004" pitchFamily="50" charset="0"/>
              <a:cs typeface="Carlito"/>
            </a:endParaRPr>
          </a:p>
          <a:p>
            <a:pPr marL="12700">
              <a:lnSpc>
                <a:spcPct val="100000"/>
              </a:lnSpc>
            </a:pPr>
            <a:r>
              <a:rPr sz="1600" b="1" spc="-10" dirty="0" smtClean="0">
                <a:solidFill>
                  <a:srgbClr val="585858"/>
                </a:solidFill>
                <a:latin typeface="TT Commons" panose="02000506040000020004" pitchFamily="50" charset="0"/>
                <a:cs typeface="Carlito"/>
              </a:rPr>
              <a:t>INSTRUCTIONS</a:t>
            </a:r>
            <a:r>
              <a:rPr sz="1600" b="1" spc="-10" dirty="0">
                <a:solidFill>
                  <a:srgbClr val="585858"/>
                </a:solidFill>
                <a:latin typeface="TT Commons" panose="02000506040000020004" pitchFamily="50" charset="0"/>
                <a:cs typeface="Carlito"/>
              </a:rPr>
              <a:t>:</a:t>
            </a:r>
            <a:endParaRPr sz="1600" dirty="0">
              <a:latin typeface="TT Commons" panose="02000506040000020004" pitchFamily="50" charset="0"/>
              <a:cs typeface="Carlito"/>
            </a:endParaRPr>
          </a:p>
          <a:p>
            <a:pPr marL="12700">
              <a:lnSpc>
                <a:spcPct val="100000"/>
              </a:lnSpc>
              <a:spcBef>
                <a:spcPts val="5"/>
              </a:spcBef>
            </a:pPr>
            <a:r>
              <a:rPr sz="1600" b="1" spc="-25" dirty="0">
                <a:solidFill>
                  <a:srgbClr val="585858"/>
                </a:solidFill>
                <a:latin typeface="TT Commons" panose="02000506040000020004" pitchFamily="50" charset="0"/>
                <a:cs typeface="Carlito"/>
              </a:rPr>
              <a:t>Day</a:t>
            </a:r>
            <a:r>
              <a:rPr sz="1600" b="1" spc="45" dirty="0">
                <a:solidFill>
                  <a:srgbClr val="585858"/>
                </a:solidFill>
                <a:latin typeface="TT Commons" panose="02000506040000020004" pitchFamily="50" charset="0"/>
                <a:cs typeface="Carlito"/>
              </a:rPr>
              <a:t> </a:t>
            </a:r>
            <a:r>
              <a:rPr sz="1600" b="1" spc="-15" dirty="0">
                <a:solidFill>
                  <a:srgbClr val="585858"/>
                </a:solidFill>
                <a:latin typeface="TT Commons" panose="02000506040000020004" pitchFamily="50" charset="0"/>
                <a:cs typeface="Carlito"/>
              </a:rPr>
              <a:t>and</a:t>
            </a:r>
            <a:r>
              <a:rPr sz="1600" b="1" spc="45" dirty="0">
                <a:solidFill>
                  <a:srgbClr val="585858"/>
                </a:solidFill>
                <a:latin typeface="TT Commons" panose="02000506040000020004" pitchFamily="50" charset="0"/>
                <a:cs typeface="Carlito"/>
              </a:rPr>
              <a:t> </a:t>
            </a:r>
            <a:r>
              <a:rPr sz="1600" b="1" spc="-5" dirty="0">
                <a:solidFill>
                  <a:srgbClr val="585858"/>
                </a:solidFill>
                <a:latin typeface="TT Commons" panose="02000506040000020004" pitchFamily="50" charset="0"/>
                <a:cs typeface="Carlito"/>
              </a:rPr>
              <a:t>night</a:t>
            </a:r>
            <a:r>
              <a:rPr sz="1600" spc="-5" dirty="0">
                <a:solidFill>
                  <a:srgbClr val="585858"/>
                </a:solidFill>
                <a:latin typeface="TT Commons" panose="02000506040000020004" pitchFamily="50" charset="0"/>
                <a:cs typeface="Carlito"/>
              </a:rPr>
              <a:t>:</a:t>
            </a:r>
            <a:r>
              <a:rPr sz="1600" spc="5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Apply</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at</a:t>
            </a:r>
            <a:r>
              <a:rPr sz="1600" spc="-3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least</a:t>
            </a:r>
            <a:r>
              <a:rPr sz="1600" spc="-3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three</a:t>
            </a:r>
            <a:r>
              <a:rPr sz="1600" spc="-6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times</a:t>
            </a:r>
            <a:r>
              <a:rPr sz="1600" spc="-10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daily</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with</a:t>
            </a:r>
            <a:r>
              <a:rPr sz="1600" spc="-2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light</a:t>
            </a:r>
            <a:r>
              <a:rPr sz="1600" spc="-10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pressure</a:t>
            </a:r>
            <a:r>
              <a:rPr sz="1600" spc="-6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on</a:t>
            </a:r>
            <a:r>
              <a:rPr sz="1600" spc="-2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dark </a:t>
            </a:r>
            <a:r>
              <a:rPr sz="1600" dirty="0">
                <a:solidFill>
                  <a:srgbClr val="585858"/>
                </a:solidFill>
                <a:latin typeface="TT Commons" panose="02000506040000020004" pitchFamily="50" charset="0"/>
                <a:cs typeface="Carlito"/>
              </a:rPr>
              <a:t>spots</a:t>
            </a:r>
            <a:r>
              <a:rPr sz="1600" spc="-1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and</a:t>
            </a:r>
            <a:r>
              <a:rPr sz="1600" spc="70"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theiredges.</a:t>
            </a:r>
            <a:endParaRPr sz="1600" dirty="0">
              <a:latin typeface="TT Commons" panose="02000506040000020004" pitchFamily="50" charset="0"/>
              <a:cs typeface="Carlito"/>
            </a:endParaRPr>
          </a:p>
          <a:p>
            <a:pPr marL="12700">
              <a:lnSpc>
                <a:spcPct val="100000"/>
              </a:lnSpc>
            </a:pPr>
            <a:r>
              <a:rPr sz="1600" b="1" spc="-10" dirty="0" smtClean="0">
                <a:solidFill>
                  <a:srgbClr val="585858"/>
                </a:solidFill>
                <a:latin typeface="TT Commons" panose="02000506040000020004" pitchFamily="50" charset="0"/>
                <a:cs typeface="Carlito"/>
              </a:rPr>
              <a:t>SKIN </a:t>
            </a:r>
            <a:r>
              <a:rPr sz="1600" b="1" spc="-10" dirty="0">
                <a:solidFill>
                  <a:srgbClr val="585858"/>
                </a:solidFill>
                <a:latin typeface="TT Commons" panose="02000506040000020004" pitchFamily="50" charset="0"/>
                <a:cs typeface="Carlito"/>
              </a:rPr>
              <a:t>TYPE</a:t>
            </a:r>
            <a:r>
              <a:rPr sz="1600" spc="-10" dirty="0">
                <a:solidFill>
                  <a:srgbClr val="585858"/>
                </a:solidFill>
                <a:latin typeface="TT Commons" panose="02000506040000020004" pitchFamily="50" charset="0"/>
                <a:cs typeface="Carlito"/>
              </a:rPr>
              <a:t>:</a:t>
            </a:r>
            <a:r>
              <a:rPr sz="1600" spc="10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All</a:t>
            </a:r>
            <a:endParaRPr sz="1600" dirty="0">
              <a:latin typeface="TT Commons" panose="02000506040000020004" pitchFamily="50" charset="0"/>
              <a:cs typeface="Carlito"/>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52" y="1992610"/>
            <a:ext cx="771349" cy="251561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631728" y="1129308"/>
            <a:ext cx="6192688" cy="3860031"/>
          </a:xfrm>
          <a:prstGeom prst="rect">
            <a:avLst/>
          </a:prstGeom>
          <a:noFill/>
        </p:spPr>
        <p:txBody>
          <a:bodyPr wrap="square" rtlCol="0">
            <a:spAutoFit/>
          </a:bodyPr>
          <a:lstStyle/>
          <a:p>
            <a:r>
              <a:rPr lang="en-US" sz="1200" b="1" dirty="0" smtClean="0">
                <a:solidFill>
                  <a:schemeClr val="tx1">
                    <a:lumMod val="65000"/>
                    <a:lumOff val="35000"/>
                  </a:schemeClr>
                </a:solidFill>
              </a:rPr>
              <a:t>DEPIGMENTING </a:t>
            </a:r>
            <a:r>
              <a:rPr lang="en-US" sz="1200" b="1" dirty="0">
                <a:solidFill>
                  <a:schemeClr val="tx1">
                    <a:lumMod val="65000"/>
                    <a:lumOff val="35000"/>
                  </a:schemeClr>
                </a:solidFill>
              </a:rPr>
              <a:t>BODY MILK 250 ML</a:t>
            </a:r>
          </a:p>
          <a:p>
            <a:pPr marL="342900" indent="-342900" algn="just"/>
            <a:endParaRPr lang="es-ES" sz="1200" dirty="0">
              <a:solidFill>
                <a:schemeClr val="tx1">
                  <a:lumMod val="65000"/>
                  <a:lumOff val="35000"/>
                </a:schemeClr>
              </a:solidFill>
            </a:endParaRPr>
          </a:p>
          <a:p>
            <a:r>
              <a:rPr lang="en-US" sz="1200" b="1" dirty="0">
                <a:solidFill>
                  <a:schemeClr val="tx1">
                    <a:lumMod val="65000"/>
                    <a:lumOff val="35000"/>
                  </a:schemeClr>
                </a:solidFill>
              </a:rPr>
              <a:t>INDICATION:</a:t>
            </a:r>
          </a:p>
          <a:p>
            <a:r>
              <a:rPr lang="en-US" sz="1200" dirty="0">
                <a:solidFill>
                  <a:schemeClr val="tx1">
                    <a:lumMod val="65000"/>
                    <a:lumOff val="35000"/>
                  </a:schemeClr>
                </a:solidFill>
              </a:rPr>
              <a:t>Skins that show pigmentation irregularities.</a:t>
            </a:r>
          </a:p>
          <a:p>
            <a:pPr marL="342900" indent="-342900" algn="just"/>
            <a:endParaRPr lang="es-ES" sz="1200" dirty="0">
              <a:solidFill>
                <a:schemeClr val="tx1">
                  <a:lumMod val="65000"/>
                  <a:lumOff val="35000"/>
                </a:schemeClr>
              </a:solidFill>
            </a:endParaRPr>
          </a:p>
          <a:p>
            <a:r>
              <a:rPr lang="en-US" sz="1200" b="1" dirty="0">
                <a:solidFill>
                  <a:schemeClr val="tx1">
                    <a:lumMod val="65000"/>
                    <a:lumOff val="35000"/>
                  </a:schemeClr>
                </a:solidFill>
              </a:rPr>
              <a:t>ACTION:</a:t>
            </a:r>
          </a:p>
          <a:p>
            <a:r>
              <a:rPr lang="en-US" sz="1200" dirty="0">
                <a:solidFill>
                  <a:schemeClr val="tx1">
                    <a:lumMod val="65000"/>
                    <a:lumOff val="35000"/>
                  </a:schemeClr>
                </a:solidFill>
                <a:ea typeface="Tahoma" pitchFamily="34" charset="0"/>
                <a:cs typeface="Tahoma" pitchFamily="34" charset="0"/>
              </a:rPr>
              <a:t>Body milk with a lightening, moisturizing and antioxidant action, with a light texture and fast absorption. Its formula is based on the effective active ingredient AXOLIGHT that acts on the mechanisms of the blemish through an innovative double inhibition of the melanin synthesis process.</a:t>
            </a:r>
          </a:p>
          <a:p>
            <a:pPr marL="342900" indent="-342900" algn="just"/>
            <a:endParaRPr lang="es-ES" sz="1200" dirty="0">
              <a:solidFill>
                <a:schemeClr val="tx1">
                  <a:lumMod val="65000"/>
                  <a:lumOff val="35000"/>
                </a:schemeClr>
              </a:solidFill>
            </a:endParaRPr>
          </a:p>
          <a:p>
            <a:r>
              <a:rPr lang="en-US" sz="1200" b="1" dirty="0">
                <a:solidFill>
                  <a:schemeClr val="tx1">
                    <a:lumMod val="65000"/>
                    <a:lumOff val="35000"/>
                  </a:schemeClr>
                </a:solidFill>
                <a:ea typeface="Tahoma" pitchFamily="34" charset="0"/>
                <a:cs typeface="Tahoma" pitchFamily="34" charset="0"/>
              </a:rPr>
              <a:t>INGREDIENTS </a:t>
            </a:r>
            <a:r>
              <a:rPr lang="en-US" sz="1200" b="1" dirty="0" smtClean="0">
                <a:solidFill>
                  <a:schemeClr val="tx1">
                    <a:lumMod val="65000"/>
                    <a:lumOff val="35000"/>
                  </a:schemeClr>
                </a:solidFill>
                <a:ea typeface="Tahoma" pitchFamily="34" charset="0"/>
                <a:cs typeface="Tahoma" pitchFamily="34" charset="0"/>
              </a:rPr>
              <a:t>: </a:t>
            </a:r>
            <a:r>
              <a:rPr lang="en-US" sz="1200" dirty="0">
                <a:solidFill>
                  <a:schemeClr val="tx1">
                    <a:lumMod val="65000"/>
                    <a:lumOff val="35000"/>
                  </a:schemeClr>
                </a:solidFill>
                <a:ea typeface="Tahoma" pitchFamily="34" charset="0"/>
                <a:cs typeface="Tahoma" pitchFamily="34" charset="0"/>
              </a:rPr>
              <a:t>Hydrolyzed Wheat Flour</a:t>
            </a:r>
            <a:r>
              <a:rPr lang="en-US" sz="1200" dirty="0" smtClean="0">
                <a:solidFill>
                  <a:schemeClr val="tx1">
                    <a:lumMod val="65000"/>
                    <a:lumOff val="35000"/>
                  </a:schemeClr>
                </a:solidFill>
                <a:ea typeface="Tahoma" pitchFamily="34" charset="0"/>
                <a:cs typeface="Tahoma" pitchFamily="34" charset="0"/>
              </a:rPr>
              <a:t>, </a:t>
            </a:r>
            <a:r>
              <a:rPr lang="en-US" sz="1200" dirty="0">
                <a:solidFill>
                  <a:schemeClr val="tx1">
                    <a:lumMod val="65000"/>
                    <a:lumOff val="35000"/>
                  </a:schemeClr>
                </a:solidFill>
                <a:ea typeface="Tahoma" pitchFamily="34" charset="0"/>
                <a:cs typeface="Tahoma" pitchFamily="34" charset="0"/>
              </a:rPr>
              <a:t>Lactic Acid, Glycerin, Sodium PCA, Vitamin </a:t>
            </a:r>
            <a:r>
              <a:rPr lang="en-US" sz="1200" dirty="0" smtClean="0">
                <a:solidFill>
                  <a:schemeClr val="tx1">
                    <a:lumMod val="65000"/>
                    <a:lumOff val="35000"/>
                  </a:schemeClr>
                </a:solidFill>
                <a:ea typeface="Tahoma" pitchFamily="34" charset="0"/>
                <a:cs typeface="Tahoma" pitchFamily="34" charset="0"/>
              </a:rPr>
              <a:t>E, </a:t>
            </a:r>
            <a:r>
              <a:rPr lang="en-US" sz="1200" dirty="0" err="1" smtClean="0">
                <a:solidFill>
                  <a:schemeClr val="tx1">
                    <a:lumMod val="65000"/>
                    <a:lumOff val="35000"/>
                  </a:schemeClr>
                </a:solidFill>
                <a:ea typeface="Tahoma" pitchFamily="34" charset="0"/>
                <a:cs typeface="Tahoma" pitchFamily="34" charset="0"/>
              </a:rPr>
              <a:t>Polypoidum</a:t>
            </a:r>
            <a:r>
              <a:rPr lang="en-US" sz="1200" dirty="0" smtClean="0">
                <a:solidFill>
                  <a:schemeClr val="tx1">
                    <a:lumMod val="65000"/>
                    <a:lumOff val="35000"/>
                  </a:schemeClr>
                </a:solidFill>
                <a:ea typeface="Tahoma" pitchFamily="34" charset="0"/>
                <a:cs typeface="Tahoma" pitchFamily="34" charset="0"/>
              </a:rPr>
              <a:t> </a:t>
            </a:r>
            <a:r>
              <a:rPr lang="en-US" sz="1200" dirty="0" err="1" smtClean="0">
                <a:solidFill>
                  <a:schemeClr val="tx1">
                    <a:lumMod val="65000"/>
                    <a:lumOff val="35000"/>
                  </a:schemeClr>
                </a:solidFill>
                <a:ea typeface="Tahoma" pitchFamily="34" charset="0"/>
                <a:cs typeface="Tahoma" pitchFamily="34" charset="0"/>
              </a:rPr>
              <a:t>leucotomos</a:t>
            </a:r>
            <a:r>
              <a:rPr lang="en-US" sz="1200" dirty="0" smtClean="0">
                <a:solidFill>
                  <a:schemeClr val="tx1">
                    <a:lumMod val="65000"/>
                    <a:lumOff val="35000"/>
                  </a:schemeClr>
                </a:solidFill>
                <a:ea typeface="Tahoma" pitchFamily="34" charset="0"/>
                <a:cs typeface="Tahoma" pitchFamily="34" charset="0"/>
              </a:rPr>
              <a:t> extract</a:t>
            </a:r>
            <a:endParaRPr lang="en-US" sz="1200" dirty="0">
              <a:solidFill>
                <a:schemeClr val="tx1">
                  <a:lumMod val="65000"/>
                  <a:lumOff val="35000"/>
                </a:schemeClr>
              </a:solidFill>
              <a:ea typeface="Tahoma" pitchFamily="34" charset="0"/>
              <a:cs typeface="Tahoma" pitchFamily="34" charset="0"/>
            </a:endParaRPr>
          </a:p>
          <a:p>
            <a:pPr marL="342900" indent="-342900" algn="just"/>
            <a:endParaRPr lang="es-ES" sz="1200" b="1" dirty="0">
              <a:solidFill>
                <a:schemeClr val="tx1">
                  <a:lumMod val="65000"/>
                  <a:lumOff val="35000"/>
                </a:schemeClr>
              </a:solidFill>
            </a:endParaRPr>
          </a:p>
          <a:p>
            <a:r>
              <a:rPr lang="en-US" sz="1200" b="1" dirty="0">
                <a:solidFill>
                  <a:schemeClr val="tx1">
                    <a:lumMod val="65000"/>
                    <a:lumOff val="35000"/>
                  </a:schemeClr>
                </a:solidFill>
                <a:ea typeface="Tahoma" pitchFamily="34" charset="0"/>
                <a:cs typeface="Tahoma" pitchFamily="34" charset="0"/>
              </a:rPr>
              <a:t>HOW TO USE:</a:t>
            </a:r>
          </a:p>
          <a:p>
            <a:r>
              <a:rPr lang="en-US" sz="1200" dirty="0">
                <a:solidFill>
                  <a:schemeClr val="tx1">
                    <a:lumMod val="65000"/>
                    <a:lumOff val="35000"/>
                  </a:schemeClr>
                </a:solidFill>
                <a:ea typeface="Tahoma" pitchFamily="34" charset="0"/>
                <a:cs typeface="Tahoma" pitchFamily="34" charset="0"/>
              </a:rPr>
              <a:t>Day and night: Apply twice a day all over the body with a gentle massage until completely absorbed.</a:t>
            </a:r>
          </a:p>
          <a:p>
            <a:pPr marL="342900" indent="-342900" algn="just"/>
            <a:endParaRPr lang="es-ES" sz="1200" dirty="0">
              <a:solidFill>
                <a:schemeClr val="tx1">
                  <a:lumMod val="65000"/>
                  <a:lumOff val="35000"/>
                </a:schemeClr>
              </a:solidFill>
            </a:endParaRPr>
          </a:p>
          <a:p>
            <a:r>
              <a:rPr lang="en-US" sz="1200" b="1" dirty="0">
                <a:solidFill>
                  <a:schemeClr val="tx1">
                    <a:lumMod val="65000"/>
                    <a:lumOff val="35000"/>
                  </a:schemeClr>
                </a:solidFill>
                <a:ea typeface="Tahoma" pitchFamily="34" charset="0"/>
                <a:cs typeface="Tahoma" pitchFamily="34" charset="0"/>
              </a:rPr>
              <a:t>SKIN TYPE: </a:t>
            </a:r>
            <a:r>
              <a:rPr lang="en-US" sz="1200" dirty="0">
                <a:solidFill>
                  <a:schemeClr val="tx1">
                    <a:lumMod val="65000"/>
                    <a:lumOff val="35000"/>
                  </a:schemeClr>
                </a:solidFill>
                <a:ea typeface="Tahoma" pitchFamily="34" charset="0"/>
                <a:cs typeface="Tahoma" pitchFamily="34" charset="0"/>
              </a:rPr>
              <a:t>All</a:t>
            </a:r>
          </a:p>
          <a:p>
            <a:pPr marL="342900" indent="-342900" algn="just"/>
            <a:endParaRPr lang="es-ES" sz="1200" b="1" dirty="0">
              <a:solidFill>
                <a:schemeClr val="tx1">
                  <a:lumMod val="65000"/>
                  <a:lumOff val="35000"/>
                </a:schemeClr>
              </a:solidFill>
            </a:endParaRPr>
          </a:p>
        </p:txBody>
      </p:sp>
      <p:sp>
        <p:nvSpPr>
          <p:cNvPr id="17" name="Título 8"/>
          <p:cNvSpPr>
            <a:spLocks noGrp="1"/>
          </p:cNvSpPr>
          <p:nvPr>
            <p:ph type="title"/>
          </p:nvPr>
        </p:nvSpPr>
        <p:spPr>
          <a:xfrm>
            <a:off x="698501" y="399665"/>
            <a:ext cx="4057521" cy="424732"/>
          </a:xfrm>
        </p:spPr>
        <p:txBody>
          <a:bodyPr/>
          <a:lstStyle/>
          <a:p>
            <a:r>
              <a:rPr lang="es-ES" sz="2400" spc="300" dirty="0" err="1"/>
              <a:t>Despigmen</a:t>
            </a:r>
            <a:r>
              <a:rPr lang="es-ES" sz="2400" spc="300" dirty="0"/>
              <a:t> p3 </a:t>
            </a:r>
            <a:r>
              <a:rPr lang="es-ES" sz="2400" spc="300" dirty="0" err="1"/>
              <a:t>whitening</a:t>
            </a:r>
            <a:r>
              <a:rPr lang="es-ES" sz="2400" spc="300" dirty="0"/>
              <a:t> </a:t>
            </a:r>
            <a:r>
              <a:rPr lang="es-ES" sz="2400" spc="300" dirty="0" err="1"/>
              <a:t>milk</a:t>
            </a:r>
            <a:endParaRPr lang="es-ES" sz="2400" spc="300" dirty="0"/>
          </a:p>
        </p:txBody>
      </p:sp>
      <p:pic>
        <p:nvPicPr>
          <p:cNvPr id="5" name="Imagen 4">
            <a:extLst>
              <a:ext uri="{FF2B5EF4-FFF2-40B4-BE49-F238E27FC236}">
                <a16:creationId xmlns:a16="http://schemas.microsoft.com/office/drawing/2014/main" id="{94D03323-2ABF-6F61-052A-64D99A9A1665}"/>
              </a:ext>
            </a:extLst>
          </p:cNvPr>
          <p:cNvPicPr>
            <a:picLocks noChangeAspect="1"/>
          </p:cNvPicPr>
          <p:nvPr/>
        </p:nvPicPr>
        <p:blipFill>
          <a:blip r:embed="rId2"/>
          <a:stretch>
            <a:fillRect/>
          </a:stretch>
        </p:blipFill>
        <p:spPr>
          <a:xfrm>
            <a:off x="812800" y="1132239"/>
            <a:ext cx="1233078" cy="4018908"/>
          </a:xfrm>
          <a:prstGeom prst="rect">
            <a:avLst/>
          </a:prstGeom>
        </p:spPr>
      </p:pic>
    </p:spTree>
    <p:extLst>
      <p:ext uri="{BB962C8B-B14F-4D97-AF65-F5344CB8AC3E}">
        <p14:creationId xmlns:p14="http://schemas.microsoft.com/office/powerpoint/2010/main" val="314552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p:cNvSpPr txBox="1"/>
          <p:nvPr/>
        </p:nvSpPr>
        <p:spPr>
          <a:xfrm>
            <a:off x="702408" y="988377"/>
            <a:ext cx="8187592" cy="461024"/>
          </a:xfrm>
          <a:prstGeom prst="rect">
            <a:avLst/>
          </a:prstGeom>
        </p:spPr>
        <p:txBody>
          <a:bodyPr vert="horz" wrap="square" lIns="0" tIns="24765" rIns="0" bIns="0" rtlCol="0">
            <a:spAutoFit/>
          </a:bodyPr>
          <a:lstStyle/>
          <a:p>
            <a:pPr marL="358140" marR="5080" indent="-346075">
              <a:lnSpc>
                <a:spcPts val="1680"/>
              </a:lnSpc>
              <a:spcBef>
                <a:spcPts val="195"/>
              </a:spcBef>
            </a:pPr>
            <a:r>
              <a:rPr sz="1600" spc="-25" dirty="0">
                <a:solidFill>
                  <a:srgbClr val="585858"/>
                </a:solidFill>
                <a:latin typeface="TT Commons" panose="02000506040000020004" pitchFamily="50" charset="0"/>
                <a:cs typeface="Carlito"/>
              </a:rPr>
              <a:t>Tyrosinase </a:t>
            </a:r>
            <a:r>
              <a:rPr sz="1600" spc="-10" dirty="0">
                <a:solidFill>
                  <a:srgbClr val="585858"/>
                </a:solidFill>
                <a:latin typeface="TT Commons" panose="02000506040000020004" pitchFamily="50" charset="0"/>
                <a:cs typeface="Carlito"/>
              </a:rPr>
              <a:t>is </a:t>
            </a:r>
            <a:r>
              <a:rPr sz="1600" spc="10" dirty="0">
                <a:solidFill>
                  <a:srgbClr val="585858"/>
                </a:solidFill>
                <a:latin typeface="TT Commons" panose="02000506040000020004" pitchFamily="50" charset="0"/>
                <a:cs typeface="Carlito"/>
              </a:rPr>
              <a:t>an </a:t>
            </a:r>
            <a:r>
              <a:rPr sz="1600" spc="-35" dirty="0">
                <a:solidFill>
                  <a:srgbClr val="585858"/>
                </a:solidFill>
                <a:latin typeface="TT Commons" panose="02000506040000020004" pitchFamily="50" charset="0"/>
                <a:cs typeface="Carlito"/>
              </a:rPr>
              <a:t>enzyme </a:t>
            </a:r>
            <a:r>
              <a:rPr sz="1600" spc="-10" dirty="0">
                <a:solidFill>
                  <a:srgbClr val="585858"/>
                </a:solidFill>
                <a:latin typeface="TT Commons" panose="02000506040000020004" pitchFamily="50" charset="0"/>
                <a:cs typeface="Carlito"/>
              </a:rPr>
              <a:t>with </a:t>
            </a:r>
            <a:r>
              <a:rPr sz="1600" spc="10" dirty="0">
                <a:solidFill>
                  <a:srgbClr val="585858"/>
                </a:solidFill>
                <a:latin typeface="TT Commons" panose="02000506040000020004" pitchFamily="50" charset="0"/>
                <a:cs typeface="Carlito"/>
              </a:rPr>
              <a:t>an </a:t>
            </a:r>
            <a:r>
              <a:rPr sz="1600" spc="-25" dirty="0">
                <a:solidFill>
                  <a:srgbClr val="585858"/>
                </a:solidFill>
                <a:latin typeface="TT Commons" panose="02000506040000020004" pitchFamily="50" charset="0"/>
                <a:cs typeface="Carlito"/>
              </a:rPr>
              <a:t>important role </a:t>
            </a:r>
            <a:r>
              <a:rPr sz="1600" spc="-15" dirty="0">
                <a:solidFill>
                  <a:srgbClr val="585858"/>
                </a:solidFill>
                <a:latin typeface="TT Commons" panose="02000506040000020004" pitchFamily="50" charset="0"/>
                <a:cs typeface="Carlito"/>
              </a:rPr>
              <a:t>in </a:t>
            </a:r>
            <a:r>
              <a:rPr sz="1600" spc="-25" dirty="0">
                <a:solidFill>
                  <a:srgbClr val="585858"/>
                </a:solidFill>
                <a:latin typeface="TT Commons" panose="02000506040000020004" pitchFamily="50" charset="0"/>
                <a:cs typeface="Carlito"/>
              </a:rPr>
              <a:t>melanin </a:t>
            </a:r>
            <a:r>
              <a:rPr sz="1600" spc="-20" dirty="0">
                <a:solidFill>
                  <a:srgbClr val="585858"/>
                </a:solidFill>
                <a:latin typeface="TT Commons" panose="02000506040000020004" pitchFamily="50" charset="0"/>
                <a:cs typeface="Carlito"/>
              </a:rPr>
              <a:t>synthesis. </a:t>
            </a:r>
            <a:r>
              <a:rPr sz="1600" spc="15" dirty="0">
                <a:solidFill>
                  <a:srgbClr val="585858"/>
                </a:solidFill>
                <a:latin typeface="TT Commons" panose="02000506040000020004" pitchFamily="50" charset="0"/>
                <a:cs typeface="Carlito"/>
              </a:rPr>
              <a:t>It </a:t>
            </a:r>
            <a:r>
              <a:rPr sz="1600" spc="-10" dirty="0">
                <a:solidFill>
                  <a:srgbClr val="585858"/>
                </a:solidFill>
                <a:latin typeface="TT Commons" panose="02000506040000020004" pitchFamily="50" charset="0"/>
                <a:cs typeface="Carlito"/>
              </a:rPr>
              <a:t>is </a:t>
            </a:r>
            <a:r>
              <a:rPr sz="1600" spc="-20" dirty="0">
                <a:solidFill>
                  <a:srgbClr val="585858"/>
                </a:solidFill>
                <a:latin typeface="TT Commons" panose="02000506040000020004" pitchFamily="50" charset="0"/>
                <a:cs typeface="Carlito"/>
              </a:rPr>
              <a:t>activated </a:t>
            </a:r>
            <a:r>
              <a:rPr sz="1600" spc="-15" dirty="0">
                <a:solidFill>
                  <a:srgbClr val="585858"/>
                </a:solidFill>
                <a:latin typeface="TT Commons" panose="02000506040000020004" pitchFamily="50" charset="0"/>
                <a:cs typeface="Carlito"/>
              </a:rPr>
              <a:t>when exposed </a:t>
            </a:r>
            <a:r>
              <a:rPr sz="1600" spc="-90" dirty="0">
                <a:solidFill>
                  <a:srgbClr val="585858"/>
                </a:solidFill>
                <a:latin typeface="TT Commons" panose="02000506040000020004" pitchFamily="50" charset="0"/>
                <a:cs typeface="Carlito"/>
              </a:rPr>
              <a:t>to  </a:t>
            </a:r>
            <a:r>
              <a:rPr sz="1600" spc="-10" dirty="0">
                <a:solidFill>
                  <a:srgbClr val="585858"/>
                </a:solidFill>
                <a:latin typeface="TT Commons" panose="02000506040000020004" pitchFamily="50" charset="0"/>
                <a:cs typeface="Carlito"/>
              </a:rPr>
              <a:t>ultraviolet</a:t>
            </a:r>
            <a:r>
              <a:rPr sz="1600" spc="-9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light,</a:t>
            </a:r>
            <a:r>
              <a:rPr sz="1600" spc="-5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a:t>
            </a:r>
            <a:r>
              <a:rPr sz="1600" spc="-12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induces</a:t>
            </a:r>
            <a:r>
              <a:rPr sz="160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several</a:t>
            </a:r>
            <a:r>
              <a:rPr sz="1600" spc="-9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intermediate</a:t>
            </a:r>
            <a:r>
              <a:rPr sz="1600" spc="-8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stages</a:t>
            </a:r>
            <a:r>
              <a:rPr sz="1600" spc="-8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in</a:t>
            </a:r>
            <a:r>
              <a:rPr sz="1600" spc="-12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pigmentation</a:t>
            </a:r>
            <a:r>
              <a:rPr sz="1600" spc="-12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formation.</a:t>
            </a:r>
            <a:endParaRPr sz="1600" dirty="0">
              <a:latin typeface="TT Commons" panose="02000506040000020004" pitchFamily="50" charset="0"/>
              <a:cs typeface="Carlito"/>
            </a:endParaRPr>
          </a:p>
        </p:txBody>
      </p:sp>
      <p:sp>
        <p:nvSpPr>
          <p:cNvPr id="8" name="object 7"/>
          <p:cNvSpPr/>
          <p:nvPr/>
        </p:nvSpPr>
        <p:spPr>
          <a:xfrm>
            <a:off x="983079" y="1562100"/>
            <a:ext cx="6566029" cy="3637279"/>
          </a:xfrm>
          <a:prstGeom prst="rect">
            <a:avLst/>
          </a:prstGeom>
          <a:blipFill>
            <a:blip r:embed="rId2" cstate="print"/>
            <a:stretch>
              <a:fillRect/>
            </a:stretch>
          </a:blipFill>
        </p:spPr>
        <p:txBody>
          <a:bodyPr wrap="square" lIns="0" tIns="0" rIns="0" bIns="0" rtlCol="0"/>
          <a:lstStyle/>
          <a:p>
            <a:endParaRPr/>
          </a:p>
        </p:txBody>
      </p:sp>
      <p:sp>
        <p:nvSpPr>
          <p:cNvPr id="10" name="object 8"/>
          <p:cNvSpPr txBox="1">
            <a:spLocks noGrp="1"/>
          </p:cNvSpPr>
          <p:nvPr>
            <p:ph type="title"/>
          </p:nvPr>
        </p:nvSpPr>
        <p:spPr>
          <a:xfrm>
            <a:off x="784272" y="426065"/>
            <a:ext cx="3305128" cy="380873"/>
          </a:xfrm>
          <a:prstGeom prst="rect">
            <a:avLst/>
          </a:prstGeom>
        </p:spPr>
        <p:txBody>
          <a:bodyPr vert="horz" wrap="square" lIns="0" tIns="11430" rIns="0" bIns="0" rtlCol="0">
            <a:spAutoFit/>
          </a:bodyPr>
          <a:lstStyle/>
          <a:p>
            <a:pPr marL="12700">
              <a:lnSpc>
                <a:spcPct val="100000"/>
              </a:lnSpc>
              <a:spcBef>
                <a:spcPts val="90"/>
              </a:spcBef>
            </a:pPr>
            <a:r>
              <a:rPr sz="2400" spc="300" dirty="0">
                <a:latin typeface="Bebas Neue Regular" panose="00000500000000000000" pitchFamily="50" charset="0"/>
              </a:rPr>
              <a:t>CAUSES OF PIGMENTATION</a:t>
            </a:r>
          </a:p>
        </p:txBody>
      </p:sp>
    </p:spTree>
    <p:extLst>
      <p:ext uri="{BB962C8B-B14F-4D97-AF65-F5344CB8AC3E}">
        <p14:creationId xmlns:p14="http://schemas.microsoft.com/office/powerpoint/2010/main" val="1466063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625600" y="1040712"/>
            <a:ext cx="10515599" cy="781624"/>
          </a:xfrm>
          <a:prstGeom prst="rect">
            <a:avLst/>
          </a:prstGeom>
        </p:spPr>
        <p:txBody>
          <a:bodyPr vert="horz" wrap="square" lIns="0" tIns="12065" rIns="0" bIns="0" rtlCol="0">
            <a:spAutoFit/>
          </a:bodyPr>
          <a:lstStyle/>
          <a:p>
            <a:pPr marL="2261235" algn="just">
              <a:lnSpc>
                <a:spcPts val="1465"/>
              </a:lnSpc>
            </a:pPr>
            <a:r>
              <a:rPr lang="es-ES" sz="1600" spc="-25" dirty="0" smtClean="0">
                <a:solidFill>
                  <a:srgbClr val="585858"/>
                </a:solidFill>
                <a:latin typeface="TT Commons" panose="02000506040000020004" pitchFamily="50" charset="0"/>
                <a:cs typeface="Carlito"/>
              </a:rPr>
              <a:t>T</a:t>
            </a:r>
            <a:r>
              <a:rPr sz="1600" spc="-25" dirty="0" err="1" smtClean="0">
                <a:solidFill>
                  <a:srgbClr val="585858"/>
                </a:solidFill>
                <a:latin typeface="TT Commons" panose="02000506040000020004" pitchFamily="50" charset="0"/>
                <a:cs typeface="Carlito"/>
              </a:rPr>
              <a:t>yrosinase</a:t>
            </a:r>
            <a:r>
              <a:rPr sz="1600" spc="-25" dirty="0" smtClean="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has  </a:t>
            </a:r>
            <a:r>
              <a:rPr sz="1600" spc="-35" dirty="0">
                <a:solidFill>
                  <a:srgbClr val="585858"/>
                </a:solidFill>
                <a:latin typeface="TT Commons" panose="02000506040000020004" pitchFamily="50" charset="0"/>
                <a:cs typeface="Carlito"/>
              </a:rPr>
              <a:t>been  </a:t>
            </a:r>
            <a:r>
              <a:rPr sz="1600" spc="-25" dirty="0">
                <a:solidFill>
                  <a:srgbClr val="585858"/>
                </a:solidFill>
                <a:latin typeface="TT Commons" panose="02000506040000020004" pitchFamily="50" charset="0"/>
                <a:cs typeface="Carlito"/>
              </a:rPr>
              <a:t>shown  </a:t>
            </a:r>
            <a:r>
              <a:rPr sz="1600" spc="-10" dirty="0">
                <a:solidFill>
                  <a:srgbClr val="585858"/>
                </a:solidFill>
                <a:latin typeface="TT Commons" panose="02000506040000020004" pitchFamily="50" charset="0"/>
                <a:cs typeface="Carlito"/>
              </a:rPr>
              <a:t>to  </a:t>
            </a:r>
            <a:r>
              <a:rPr sz="1600" spc="-50" dirty="0">
                <a:solidFill>
                  <a:srgbClr val="585858"/>
                </a:solidFill>
                <a:latin typeface="TT Commons" panose="02000506040000020004" pitchFamily="50" charset="0"/>
                <a:cs typeface="Carlito"/>
              </a:rPr>
              <a:t>use  </a:t>
            </a:r>
            <a:r>
              <a:rPr sz="1600" spc="-5" dirty="0">
                <a:solidFill>
                  <a:srgbClr val="585858"/>
                </a:solidFill>
                <a:latin typeface="TT Commons" panose="02000506040000020004" pitchFamily="50" charset="0"/>
                <a:cs typeface="Carlito"/>
              </a:rPr>
              <a:t>both </a:t>
            </a:r>
            <a:r>
              <a:rPr sz="1600" spc="-20" dirty="0">
                <a:solidFill>
                  <a:srgbClr val="585858"/>
                </a:solidFill>
                <a:latin typeface="TT Commons" panose="02000506040000020004" pitchFamily="50" charset="0"/>
                <a:cs typeface="Carlito"/>
              </a:rPr>
              <a:t>the  </a:t>
            </a:r>
            <a:r>
              <a:rPr sz="1600" spc="-35" dirty="0">
                <a:solidFill>
                  <a:srgbClr val="585858"/>
                </a:solidFill>
                <a:latin typeface="TT Commons" panose="02000506040000020004" pitchFamily="50" charset="0"/>
                <a:cs typeface="Carlito"/>
              </a:rPr>
              <a:t>substrate  </a:t>
            </a:r>
            <a:r>
              <a:rPr sz="1600" spc="-10" dirty="0">
                <a:solidFill>
                  <a:srgbClr val="585858"/>
                </a:solidFill>
                <a:latin typeface="TT Commons" panose="02000506040000020004" pitchFamily="50" charset="0"/>
                <a:cs typeface="Carlito"/>
              </a:rPr>
              <a:t>and </a:t>
            </a:r>
            <a:r>
              <a:rPr sz="1600" spc="-20" dirty="0">
                <a:solidFill>
                  <a:srgbClr val="585858"/>
                </a:solidFill>
                <a:latin typeface="TT Commons" panose="02000506040000020004" pitchFamily="50" charset="0"/>
                <a:cs typeface="Carlito"/>
              </a:rPr>
              <a:t>divalent  </a:t>
            </a:r>
            <a:r>
              <a:rPr sz="1600" spc="-40" dirty="0">
                <a:solidFill>
                  <a:srgbClr val="585858"/>
                </a:solidFill>
                <a:latin typeface="TT Commons" panose="02000506040000020004" pitchFamily="50" charset="0"/>
                <a:cs typeface="Carlito"/>
              </a:rPr>
              <a:t>metal  </a:t>
            </a:r>
            <a:r>
              <a:rPr sz="1600" spc="-10" dirty="0">
                <a:solidFill>
                  <a:srgbClr val="585858"/>
                </a:solidFill>
                <a:latin typeface="TT Commons" panose="02000506040000020004" pitchFamily="50" charset="0"/>
                <a:cs typeface="Carlito"/>
              </a:rPr>
              <a:t>ions  </a:t>
            </a:r>
            <a:r>
              <a:rPr sz="1600" spc="-15" dirty="0">
                <a:solidFill>
                  <a:srgbClr val="585858"/>
                </a:solidFill>
                <a:latin typeface="TT Commons" panose="02000506040000020004" pitchFamily="50" charset="0"/>
                <a:cs typeface="Carlito"/>
              </a:rPr>
              <a:t>in </a:t>
            </a:r>
            <a:r>
              <a:rPr sz="1600" spc="-10" dirty="0">
                <a:solidFill>
                  <a:srgbClr val="585858"/>
                </a:solidFill>
                <a:latin typeface="TT Commons" panose="02000506040000020004" pitchFamily="50" charset="0"/>
                <a:cs typeface="Carlito"/>
              </a:rPr>
              <a:t>its </a:t>
            </a:r>
            <a:r>
              <a:rPr sz="1600" spc="-5" dirty="0">
                <a:solidFill>
                  <a:srgbClr val="585858"/>
                </a:solidFill>
                <a:latin typeface="TT Commons" panose="02000506040000020004" pitchFamily="50" charset="0"/>
                <a:cs typeface="Carlito"/>
              </a:rPr>
              <a:t> </a:t>
            </a:r>
            <a:r>
              <a:rPr sz="1600" spc="-20" dirty="0" smtClean="0">
                <a:solidFill>
                  <a:srgbClr val="585858"/>
                </a:solidFill>
                <a:latin typeface="TT Commons" panose="02000506040000020004" pitchFamily="50" charset="0"/>
                <a:cs typeface="Carlito"/>
              </a:rPr>
              <a:t>catalytic</a:t>
            </a:r>
            <a:r>
              <a:rPr lang="es-ES" sz="1600" spc="-20" dirty="0" smtClean="0">
                <a:solidFill>
                  <a:srgbClr val="585858"/>
                </a:solidFill>
                <a:latin typeface="TT Commons" panose="02000506040000020004" pitchFamily="50" charset="0"/>
                <a:cs typeface="Carlito"/>
              </a:rPr>
              <a:t> </a:t>
            </a:r>
            <a:r>
              <a:rPr sz="1600" spc="-25" dirty="0" smtClean="0">
                <a:solidFill>
                  <a:srgbClr val="585858"/>
                </a:solidFill>
                <a:latin typeface="TT Commons" panose="02000506040000020004" pitchFamily="50" charset="0"/>
                <a:cs typeface="Carlito"/>
              </a:rPr>
              <a:t>activity</a:t>
            </a:r>
            <a:r>
              <a:rPr sz="1600" spc="-2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The </a:t>
            </a:r>
            <a:r>
              <a:rPr sz="1600" spc="-25" dirty="0">
                <a:solidFill>
                  <a:srgbClr val="585858"/>
                </a:solidFill>
                <a:latin typeface="TT Commons" panose="02000506040000020004" pitchFamily="50" charset="0"/>
                <a:cs typeface="Carlito"/>
              </a:rPr>
              <a:t>processes </a:t>
            </a:r>
            <a:r>
              <a:rPr sz="1600" spc="-15" dirty="0">
                <a:solidFill>
                  <a:srgbClr val="585858"/>
                </a:solidFill>
                <a:latin typeface="TT Commons" panose="02000506040000020004" pitchFamily="50" charset="0"/>
                <a:cs typeface="Carlito"/>
              </a:rPr>
              <a:t>currently </a:t>
            </a:r>
            <a:r>
              <a:rPr sz="1600" spc="-20" dirty="0">
                <a:solidFill>
                  <a:srgbClr val="585858"/>
                </a:solidFill>
                <a:latin typeface="TT Commons" panose="02000506040000020004" pitchFamily="50" charset="0"/>
                <a:cs typeface="Carlito"/>
              </a:rPr>
              <a:t>used </a:t>
            </a:r>
            <a:r>
              <a:rPr sz="1600" spc="-10" dirty="0">
                <a:solidFill>
                  <a:srgbClr val="585858"/>
                </a:solidFill>
                <a:latin typeface="TT Commons" panose="02000506040000020004" pitchFamily="50" charset="0"/>
                <a:cs typeface="Carlito"/>
              </a:rPr>
              <a:t>to </a:t>
            </a:r>
            <a:r>
              <a:rPr sz="1600" spc="-30" dirty="0">
                <a:solidFill>
                  <a:srgbClr val="585858"/>
                </a:solidFill>
                <a:latin typeface="TT Commons" panose="02000506040000020004" pitchFamily="50" charset="0"/>
                <a:cs typeface="Carlito"/>
              </a:rPr>
              <a:t>inhibit </a:t>
            </a:r>
            <a:r>
              <a:rPr sz="1600" spc="-15" dirty="0">
                <a:solidFill>
                  <a:srgbClr val="585858"/>
                </a:solidFill>
                <a:latin typeface="TT Commons" panose="02000506040000020004" pitchFamily="50" charset="0"/>
                <a:cs typeface="Carlito"/>
              </a:rPr>
              <a:t>melanin </a:t>
            </a:r>
            <a:r>
              <a:rPr sz="1600" spc="-20" dirty="0">
                <a:solidFill>
                  <a:srgbClr val="585858"/>
                </a:solidFill>
                <a:latin typeface="TT Commons" panose="02000506040000020004" pitchFamily="50" charset="0"/>
                <a:cs typeface="Carlito"/>
              </a:rPr>
              <a:t>synthesis </a:t>
            </a:r>
            <a:r>
              <a:rPr sz="1600" spc="-10" dirty="0">
                <a:solidFill>
                  <a:srgbClr val="585858"/>
                </a:solidFill>
                <a:latin typeface="TT Commons" panose="02000506040000020004" pitchFamily="50" charset="0"/>
                <a:cs typeface="Carlito"/>
              </a:rPr>
              <a:t>to </a:t>
            </a:r>
            <a:r>
              <a:rPr sz="1600" spc="-20" dirty="0">
                <a:solidFill>
                  <a:srgbClr val="585858"/>
                </a:solidFill>
                <a:latin typeface="TT Commons" panose="02000506040000020004" pitchFamily="50" charset="0"/>
                <a:cs typeface="Carlito"/>
              </a:rPr>
              <a:t>lighten </a:t>
            </a:r>
            <a:r>
              <a:rPr sz="1600" spc="-15" dirty="0">
                <a:solidFill>
                  <a:srgbClr val="585858"/>
                </a:solidFill>
                <a:latin typeface="TT Commons" panose="02000506040000020004" pitchFamily="50" charset="0"/>
                <a:cs typeface="Carlito"/>
              </a:rPr>
              <a:t>skin </a:t>
            </a:r>
            <a:r>
              <a:rPr sz="1600" spc="-25" dirty="0">
                <a:solidFill>
                  <a:srgbClr val="585858"/>
                </a:solidFill>
                <a:latin typeface="TT Commons" panose="02000506040000020004" pitchFamily="50" charset="0"/>
                <a:cs typeface="Carlito"/>
              </a:rPr>
              <a:t>use  substances</a:t>
            </a:r>
            <a:r>
              <a:rPr sz="1600" spc="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that</a:t>
            </a:r>
            <a:r>
              <a:rPr sz="1600"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interact</a:t>
            </a:r>
            <a:r>
              <a:rPr sz="1600" spc="-10"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directly</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with</a:t>
            </a:r>
            <a:r>
              <a:rPr sz="1600" spc="-4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tyrosinase,</a:t>
            </a:r>
            <a:r>
              <a:rPr sz="1600" spc="-11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or</a:t>
            </a:r>
            <a:r>
              <a:rPr sz="1600" spc="-2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indirectly</a:t>
            </a:r>
            <a:r>
              <a:rPr sz="1600" spc="-10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control</a:t>
            </a:r>
            <a:r>
              <a:rPr sz="160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its</a:t>
            </a:r>
            <a:r>
              <a:rPr sz="1600" spc="-8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activity,</a:t>
            </a:r>
            <a:r>
              <a:rPr sz="1600" spc="-3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for</a:t>
            </a:r>
            <a:r>
              <a:rPr sz="1600" spc="-10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example,  </a:t>
            </a:r>
            <a:r>
              <a:rPr sz="1600" spc="-10" dirty="0">
                <a:solidFill>
                  <a:srgbClr val="585858"/>
                </a:solidFill>
                <a:latin typeface="TT Commons" panose="02000506040000020004" pitchFamily="50" charset="0"/>
                <a:cs typeface="Carlito"/>
              </a:rPr>
              <a:t>complicating</a:t>
            </a:r>
            <a:r>
              <a:rPr sz="1600" spc="-11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8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necessary</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metal</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ions</a:t>
            </a:r>
            <a:r>
              <a:rPr sz="1600" spc="-9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(copper)</a:t>
            </a:r>
            <a:r>
              <a:rPr sz="1600" spc="-13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such</a:t>
            </a:r>
            <a:r>
              <a:rPr sz="1600" spc="-125"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as,</a:t>
            </a:r>
            <a:r>
              <a:rPr sz="1600" spc="-13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for</a:t>
            </a:r>
            <a:r>
              <a:rPr sz="1600" spc="-10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example,</a:t>
            </a:r>
            <a:r>
              <a:rPr sz="1600" spc="-12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with</a:t>
            </a:r>
            <a:r>
              <a:rPr sz="1600" spc="-13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vitamin</a:t>
            </a:r>
            <a:r>
              <a:rPr sz="1600" spc="-12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C</a:t>
            </a:r>
            <a:r>
              <a:rPr sz="1600" spc="-4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or</a:t>
            </a:r>
            <a:r>
              <a:rPr sz="1600" spc="-110"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EDTA.</a:t>
            </a:r>
            <a:endParaRPr sz="1600" dirty="0">
              <a:latin typeface="TT Commons" panose="02000506040000020004" pitchFamily="50" charset="0"/>
              <a:cs typeface="Carlito"/>
            </a:endParaRPr>
          </a:p>
        </p:txBody>
      </p:sp>
      <p:sp>
        <p:nvSpPr>
          <p:cNvPr id="8" name="object 8"/>
          <p:cNvSpPr/>
          <p:nvPr/>
        </p:nvSpPr>
        <p:spPr>
          <a:xfrm>
            <a:off x="2870200" y="2103694"/>
            <a:ext cx="4226560" cy="2804160"/>
          </a:xfrm>
          <a:prstGeom prst="rect">
            <a:avLst/>
          </a:prstGeom>
          <a:blipFill>
            <a:blip r:embed="rId2" cstate="print"/>
            <a:stretch>
              <a:fillRect/>
            </a:stretch>
          </a:blipFill>
        </p:spPr>
        <p:txBody>
          <a:bodyPr wrap="square" lIns="0" tIns="0" rIns="0" bIns="0" rtlCol="0"/>
          <a:lstStyle/>
          <a:p>
            <a:endParaRPr/>
          </a:p>
        </p:txBody>
      </p:sp>
      <p:sp>
        <p:nvSpPr>
          <p:cNvPr id="10" name="object 8"/>
          <p:cNvSpPr txBox="1">
            <a:spLocks/>
          </p:cNvSpPr>
          <p:nvPr/>
        </p:nvSpPr>
        <p:spPr>
          <a:xfrm>
            <a:off x="784272" y="426065"/>
            <a:ext cx="3305128" cy="380873"/>
          </a:xfrm>
          <a:prstGeom prst="rect">
            <a:avLst/>
          </a:prstGeom>
          <a:solidFill>
            <a:schemeClr val="bg1"/>
          </a:solidFill>
        </p:spPr>
        <p:txBody>
          <a:bodyPr vert="horz" wrap="square" lIns="0" tIns="1143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pPr marL="12700">
              <a:lnSpc>
                <a:spcPct val="100000"/>
              </a:lnSpc>
              <a:spcBef>
                <a:spcPts val="90"/>
              </a:spcBef>
            </a:pPr>
            <a:r>
              <a:rPr lang="es-ES" sz="2400" spc="300" smtClean="0">
                <a:latin typeface="Bebas Neue Regular" panose="00000500000000000000" pitchFamily="50" charset="0"/>
              </a:rPr>
              <a:t>CAUSES OF PIGMENTATION</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4309403" y="2552700"/>
            <a:ext cx="4643120" cy="1772280"/>
          </a:xfrm>
          <a:prstGeom prst="rect">
            <a:avLst/>
          </a:prstGeom>
          <a:solidFill>
            <a:srgbClr val="F1F1F1"/>
          </a:solidFill>
        </p:spPr>
        <p:txBody>
          <a:bodyPr vert="horz" wrap="square" lIns="0" tIns="0" rIns="0" bIns="0" rtlCol="0">
            <a:spAutoFit/>
          </a:bodyPr>
          <a:lstStyle/>
          <a:p>
            <a:pPr>
              <a:lnSpc>
                <a:spcPct val="100000"/>
              </a:lnSpc>
            </a:pPr>
            <a:endParaRPr sz="1600" dirty="0">
              <a:latin typeface="TT Commons" panose="02000506040000020004" pitchFamily="50" charset="0"/>
              <a:cs typeface="Times New Roman"/>
            </a:endParaRPr>
          </a:p>
          <a:p>
            <a:pPr marL="109855">
              <a:lnSpc>
                <a:spcPts val="1710"/>
              </a:lnSpc>
            </a:pPr>
            <a:r>
              <a:rPr sz="1600" spc="-20" dirty="0">
                <a:solidFill>
                  <a:srgbClr val="585858"/>
                </a:solidFill>
                <a:latin typeface="TT Commons" panose="02000506040000020004" pitchFamily="50" charset="0"/>
                <a:cs typeface="Carlito"/>
              </a:rPr>
              <a:t>Hyperpigmentation</a:t>
            </a:r>
            <a:r>
              <a:rPr sz="1600" spc="-114"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has</a:t>
            </a:r>
            <a:r>
              <a:rPr sz="1600" spc="-9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several</a:t>
            </a:r>
            <a:r>
              <a:rPr sz="1600" spc="-9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causes</a:t>
            </a:r>
            <a:r>
              <a:rPr sz="1600" spc="-5" dirty="0" smtClean="0">
                <a:solidFill>
                  <a:srgbClr val="585858"/>
                </a:solidFill>
                <a:latin typeface="TT Commons" panose="02000506040000020004" pitchFamily="50" charset="0"/>
                <a:cs typeface="Carlito"/>
              </a:rPr>
              <a:t>:</a:t>
            </a:r>
            <a:endParaRPr lang="es-ES" sz="1600" spc="-5" dirty="0" smtClean="0">
              <a:solidFill>
                <a:srgbClr val="585858"/>
              </a:solidFill>
              <a:latin typeface="TT Commons" panose="02000506040000020004" pitchFamily="50" charset="0"/>
              <a:cs typeface="Carlito"/>
            </a:endParaRPr>
          </a:p>
          <a:p>
            <a:pPr marL="109855">
              <a:lnSpc>
                <a:spcPts val="1710"/>
              </a:lnSpc>
            </a:pPr>
            <a:endParaRPr sz="1600" dirty="0">
              <a:latin typeface="TT Commons" panose="02000506040000020004" pitchFamily="50" charset="0"/>
              <a:cs typeface="Carlito"/>
            </a:endParaRPr>
          </a:p>
          <a:p>
            <a:pPr marL="913765" indent="-346075">
              <a:lnSpc>
                <a:spcPts val="1685"/>
              </a:lnSpc>
              <a:buFont typeface="Arial"/>
              <a:buChar char="•"/>
              <a:tabLst>
                <a:tab pos="913765" algn="l"/>
                <a:tab pos="914400" algn="l"/>
              </a:tabLst>
            </a:pPr>
            <a:r>
              <a:rPr sz="1600" spc="-25" dirty="0">
                <a:solidFill>
                  <a:srgbClr val="585858"/>
                </a:solidFill>
                <a:latin typeface="TT Commons" panose="02000506040000020004" pitchFamily="50" charset="0"/>
                <a:cs typeface="Carlito"/>
              </a:rPr>
              <a:t>An </a:t>
            </a:r>
            <a:r>
              <a:rPr sz="1600" spc="-10" dirty="0">
                <a:solidFill>
                  <a:srgbClr val="585858"/>
                </a:solidFill>
                <a:latin typeface="TT Commons" panose="02000506040000020004" pitchFamily="50" charset="0"/>
                <a:cs typeface="Carlito"/>
              </a:rPr>
              <a:t>increased </a:t>
            </a:r>
            <a:r>
              <a:rPr sz="1600" spc="-30" dirty="0">
                <a:solidFill>
                  <a:srgbClr val="585858"/>
                </a:solidFill>
                <a:latin typeface="TT Commons" panose="02000506040000020004" pitchFamily="50" charset="0"/>
                <a:cs typeface="Carlito"/>
              </a:rPr>
              <a:t>number </a:t>
            </a:r>
            <a:r>
              <a:rPr sz="1600" spc="10" dirty="0">
                <a:solidFill>
                  <a:srgbClr val="585858"/>
                </a:solidFill>
                <a:latin typeface="TT Commons" panose="02000506040000020004" pitchFamily="50" charset="0"/>
                <a:cs typeface="Carlito"/>
              </a:rPr>
              <a:t>of</a:t>
            </a:r>
            <a:r>
              <a:rPr sz="1600" spc="-20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melanocytes</a:t>
            </a:r>
            <a:endParaRPr sz="1600" dirty="0">
              <a:latin typeface="TT Commons" panose="02000506040000020004" pitchFamily="50" charset="0"/>
              <a:cs typeface="Carlito"/>
            </a:endParaRPr>
          </a:p>
          <a:p>
            <a:pPr marL="913765" marR="163195" indent="-346075">
              <a:lnSpc>
                <a:spcPts val="1680"/>
              </a:lnSpc>
              <a:spcBef>
                <a:spcPts val="80"/>
              </a:spcBef>
              <a:buFont typeface="Arial"/>
              <a:buChar char="•"/>
              <a:tabLst>
                <a:tab pos="913765" algn="l"/>
                <a:tab pos="914400" algn="l"/>
              </a:tabLst>
            </a:pPr>
            <a:r>
              <a:rPr sz="1600" spc="-15" dirty="0">
                <a:solidFill>
                  <a:srgbClr val="585858"/>
                </a:solidFill>
                <a:latin typeface="TT Commons" panose="02000506040000020004" pitchFamily="50" charset="0"/>
                <a:cs typeface="Carlito"/>
              </a:rPr>
              <a:t>Increased in melanin </a:t>
            </a:r>
            <a:r>
              <a:rPr sz="1600" spc="-30" dirty="0">
                <a:solidFill>
                  <a:srgbClr val="585858"/>
                </a:solidFill>
                <a:latin typeface="TT Commons" panose="02000506040000020004" pitchFamily="50" charset="0"/>
                <a:cs typeface="Carlito"/>
              </a:rPr>
              <a:t>production </a:t>
            </a:r>
            <a:r>
              <a:rPr sz="1600" spc="-35" dirty="0">
                <a:solidFill>
                  <a:srgbClr val="585858"/>
                </a:solidFill>
                <a:latin typeface="TT Commons" panose="02000506040000020004" pitchFamily="50" charset="0"/>
                <a:cs typeface="Carlito"/>
              </a:rPr>
              <a:t>(melanocyte  </a:t>
            </a:r>
            <a:r>
              <a:rPr sz="1600" spc="-20" dirty="0">
                <a:solidFill>
                  <a:srgbClr val="585858"/>
                </a:solidFill>
                <a:latin typeface="TT Commons" panose="02000506040000020004" pitchFamily="50" charset="0"/>
                <a:cs typeface="Carlito"/>
              </a:rPr>
              <a:t>hypermelanosis)</a:t>
            </a:r>
            <a:endParaRPr sz="1600" dirty="0">
              <a:latin typeface="TT Commons" panose="02000506040000020004" pitchFamily="50" charset="0"/>
              <a:cs typeface="Carlito"/>
            </a:endParaRPr>
          </a:p>
          <a:p>
            <a:pPr marL="913765" indent="-346075">
              <a:lnSpc>
                <a:spcPts val="1610"/>
              </a:lnSpc>
              <a:buFont typeface="Arial"/>
              <a:buChar char="•"/>
              <a:tabLst>
                <a:tab pos="913765" algn="l"/>
                <a:tab pos="914400" algn="l"/>
                <a:tab pos="1879600" algn="l"/>
                <a:tab pos="2795270" algn="l"/>
                <a:tab pos="3201670" algn="l"/>
              </a:tabLst>
            </a:pPr>
            <a:r>
              <a:rPr sz="1600" spc="-15" dirty="0">
                <a:solidFill>
                  <a:srgbClr val="585858"/>
                </a:solidFill>
                <a:latin typeface="TT Commons" panose="02000506040000020004" pitchFamily="50" charset="0"/>
                <a:cs typeface="Carlito"/>
              </a:rPr>
              <a:t>Increased	</a:t>
            </a:r>
            <a:r>
              <a:rPr sz="1600" spc="-25" dirty="0">
                <a:solidFill>
                  <a:srgbClr val="585858"/>
                </a:solidFill>
                <a:latin typeface="TT Commons" panose="02000506040000020004" pitchFamily="50" charset="0"/>
                <a:cs typeface="Carlito"/>
              </a:rPr>
              <a:t>longevity	</a:t>
            </a:r>
            <a:r>
              <a:rPr sz="1600" spc="-30" dirty="0">
                <a:solidFill>
                  <a:srgbClr val="585858"/>
                </a:solidFill>
                <a:latin typeface="TT Commons" panose="02000506040000020004" pitchFamily="50" charset="0"/>
                <a:cs typeface="Carlito"/>
              </a:rPr>
              <a:t>of	</a:t>
            </a:r>
            <a:r>
              <a:rPr sz="1600" spc="-25" dirty="0">
                <a:solidFill>
                  <a:srgbClr val="585858"/>
                </a:solidFill>
                <a:latin typeface="TT Commons" panose="02000506040000020004" pitchFamily="50" charset="0"/>
                <a:cs typeface="Carlito"/>
              </a:rPr>
              <a:t>highly-pigmented</a:t>
            </a:r>
            <a:endParaRPr sz="1600" dirty="0">
              <a:latin typeface="TT Commons" panose="02000506040000020004" pitchFamily="50" charset="0"/>
              <a:cs typeface="Carlito"/>
            </a:endParaRPr>
          </a:p>
          <a:p>
            <a:pPr marL="913765">
              <a:lnSpc>
                <a:spcPts val="1714"/>
              </a:lnSpc>
            </a:pPr>
            <a:r>
              <a:rPr sz="1600" spc="-15" dirty="0">
                <a:solidFill>
                  <a:srgbClr val="585858"/>
                </a:solidFill>
                <a:latin typeface="TT Commons" panose="02000506040000020004" pitchFamily="50" charset="0"/>
                <a:cs typeface="Carlito"/>
              </a:rPr>
              <a:t>keratinocytes.</a:t>
            </a:r>
            <a:endParaRPr sz="1600" dirty="0">
              <a:latin typeface="TT Commons" panose="02000506040000020004" pitchFamily="50" charset="0"/>
              <a:cs typeface="Carlito"/>
            </a:endParaRPr>
          </a:p>
        </p:txBody>
      </p:sp>
      <p:sp>
        <p:nvSpPr>
          <p:cNvPr id="9" name="object 9"/>
          <p:cNvSpPr/>
          <p:nvPr/>
        </p:nvSpPr>
        <p:spPr>
          <a:xfrm>
            <a:off x="660400" y="2019300"/>
            <a:ext cx="3312160" cy="3139440"/>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660400" y="1015291"/>
            <a:ext cx="8229600" cy="897040"/>
          </a:xfrm>
          <a:prstGeom prst="rect">
            <a:avLst/>
          </a:prstGeom>
        </p:spPr>
        <p:txBody>
          <a:bodyPr vert="horz" wrap="square" lIns="0" tIns="24765" rIns="0" bIns="0" rtlCol="0">
            <a:spAutoFit/>
          </a:bodyPr>
          <a:lstStyle/>
          <a:p>
            <a:pPr marL="358140" marR="5080" indent="-346075" algn="just">
              <a:lnSpc>
                <a:spcPts val="1680"/>
              </a:lnSpc>
              <a:spcBef>
                <a:spcPts val="195"/>
              </a:spcBef>
            </a:pPr>
            <a:r>
              <a:rPr sz="1600" spc="-10" dirty="0">
                <a:solidFill>
                  <a:srgbClr val="585858"/>
                </a:solidFill>
                <a:latin typeface="TT Commons" panose="02000506040000020004" pitchFamily="50" charset="0"/>
                <a:cs typeface="Carlito"/>
              </a:rPr>
              <a:t>Uneven </a:t>
            </a:r>
            <a:r>
              <a:rPr sz="1600" spc="-15" dirty="0">
                <a:solidFill>
                  <a:srgbClr val="585858"/>
                </a:solidFill>
                <a:latin typeface="TT Commons" panose="02000506040000020004" pitchFamily="50" charset="0"/>
                <a:cs typeface="Carlito"/>
              </a:rPr>
              <a:t>skin </a:t>
            </a:r>
            <a:r>
              <a:rPr sz="1600" spc="-10" dirty="0">
                <a:solidFill>
                  <a:srgbClr val="585858"/>
                </a:solidFill>
                <a:latin typeface="TT Commons" panose="02000506040000020004" pitchFamily="50" charset="0"/>
                <a:cs typeface="Carlito"/>
              </a:rPr>
              <a:t>colour is </a:t>
            </a:r>
            <a:r>
              <a:rPr sz="1600" dirty="0">
                <a:solidFill>
                  <a:srgbClr val="585858"/>
                </a:solidFill>
                <a:latin typeface="TT Commons" panose="02000506040000020004" pitchFamily="50" charset="0"/>
                <a:cs typeface="Carlito"/>
              </a:rPr>
              <a:t>called </a:t>
            </a:r>
            <a:r>
              <a:rPr sz="1600" i="1" spc="-30" dirty="0">
                <a:solidFill>
                  <a:srgbClr val="585858"/>
                </a:solidFill>
                <a:latin typeface="TT Commons" panose="02000506040000020004" pitchFamily="50" charset="0"/>
                <a:cs typeface="Carlito"/>
              </a:rPr>
              <a:t>dyschromia. </a:t>
            </a:r>
            <a:r>
              <a:rPr sz="1600" spc="-30" dirty="0">
                <a:solidFill>
                  <a:srgbClr val="585858"/>
                </a:solidFill>
                <a:latin typeface="TT Commons" panose="02000506040000020004" pitchFamily="50" charset="0"/>
                <a:cs typeface="Carlito"/>
              </a:rPr>
              <a:t>Dyschromia </a:t>
            </a:r>
            <a:r>
              <a:rPr sz="1600" spc="-20" dirty="0">
                <a:solidFill>
                  <a:srgbClr val="585858"/>
                </a:solidFill>
                <a:latin typeface="TT Commons" panose="02000506040000020004" pitchFamily="50" charset="0"/>
                <a:cs typeface="Carlito"/>
              </a:rPr>
              <a:t>caused </a:t>
            </a:r>
            <a:r>
              <a:rPr sz="1600" spc="-25" dirty="0">
                <a:solidFill>
                  <a:srgbClr val="585858"/>
                </a:solidFill>
                <a:latin typeface="TT Commons" panose="02000506040000020004" pitchFamily="50" charset="0"/>
                <a:cs typeface="Carlito"/>
              </a:rPr>
              <a:t>by </a:t>
            </a:r>
            <a:r>
              <a:rPr sz="1600" spc="-20" dirty="0">
                <a:solidFill>
                  <a:srgbClr val="585858"/>
                </a:solidFill>
                <a:latin typeface="TT Commons" panose="02000506040000020004" pitchFamily="50" charset="0"/>
                <a:cs typeface="Carlito"/>
              </a:rPr>
              <a:t>uneven </a:t>
            </a:r>
            <a:r>
              <a:rPr sz="1600" spc="-30" dirty="0">
                <a:solidFill>
                  <a:srgbClr val="585858"/>
                </a:solidFill>
                <a:latin typeface="TT Commons" panose="02000506040000020004" pitchFamily="50" charset="0"/>
                <a:cs typeface="Carlito"/>
              </a:rPr>
              <a:t>melanic </a:t>
            </a:r>
            <a:r>
              <a:rPr sz="1600" spc="-20" dirty="0">
                <a:solidFill>
                  <a:srgbClr val="585858"/>
                </a:solidFill>
                <a:latin typeface="TT Commons" panose="02000506040000020004" pitchFamily="50" charset="0"/>
                <a:cs typeface="Carlito"/>
              </a:rPr>
              <a:t>pigmentation </a:t>
            </a:r>
            <a:r>
              <a:rPr sz="1600" spc="-40" dirty="0">
                <a:solidFill>
                  <a:srgbClr val="585858"/>
                </a:solidFill>
                <a:latin typeface="TT Commons" panose="02000506040000020004" pitchFamily="50" charset="0"/>
                <a:cs typeface="Carlito"/>
              </a:rPr>
              <a:t>(excess </a:t>
            </a:r>
            <a:r>
              <a:rPr sz="1600" spc="35" dirty="0">
                <a:solidFill>
                  <a:srgbClr val="585858"/>
                </a:solidFill>
                <a:latin typeface="TT Commons" panose="02000506040000020004" pitchFamily="50" charset="0"/>
                <a:cs typeface="Carlito"/>
              </a:rPr>
              <a:t>or  </a:t>
            </a:r>
            <a:r>
              <a:rPr sz="1600" spc="5" dirty="0">
                <a:solidFill>
                  <a:srgbClr val="585858"/>
                </a:solidFill>
                <a:latin typeface="TT Commons" panose="02000506040000020004" pitchFamily="50" charset="0"/>
                <a:cs typeface="Carlito"/>
              </a:rPr>
              <a:t>lack </a:t>
            </a:r>
            <a:r>
              <a:rPr sz="1600" spc="-25" dirty="0">
                <a:solidFill>
                  <a:srgbClr val="585858"/>
                </a:solidFill>
                <a:latin typeface="TT Commons" panose="02000506040000020004" pitchFamily="50" charset="0"/>
                <a:cs typeface="Carlito"/>
              </a:rPr>
              <a:t>of pigment) </a:t>
            </a:r>
            <a:r>
              <a:rPr sz="1600" spc="-10" dirty="0">
                <a:solidFill>
                  <a:srgbClr val="585858"/>
                </a:solidFill>
                <a:latin typeface="TT Commons" panose="02000506040000020004" pitchFamily="50" charset="0"/>
                <a:cs typeface="Carlito"/>
              </a:rPr>
              <a:t>is </a:t>
            </a:r>
            <a:r>
              <a:rPr sz="1600" dirty="0">
                <a:solidFill>
                  <a:srgbClr val="585858"/>
                </a:solidFill>
                <a:latin typeface="TT Commons" panose="02000506040000020004" pitchFamily="50" charset="0"/>
                <a:cs typeface="Carlito"/>
              </a:rPr>
              <a:t>called </a:t>
            </a:r>
            <a:r>
              <a:rPr sz="1600" spc="-30" dirty="0">
                <a:solidFill>
                  <a:srgbClr val="585858"/>
                </a:solidFill>
                <a:latin typeface="TT Commons" panose="02000506040000020004" pitchFamily="50" charset="0"/>
                <a:cs typeface="Carlito"/>
              </a:rPr>
              <a:t>hypermelanosis </a:t>
            </a:r>
            <a:r>
              <a:rPr sz="1600" spc="10" dirty="0">
                <a:solidFill>
                  <a:srgbClr val="585858"/>
                </a:solidFill>
                <a:latin typeface="TT Commons" panose="02000506040000020004" pitchFamily="50" charset="0"/>
                <a:cs typeface="Carlito"/>
              </a:rPr>
              <a:t>or </a:t>
            </a:r>
            <a:r>
              <a:rPr sz="1600" spc="-30" dirty="0">
                <a:solidFill>
                  <a:srgbClr val="585858"/>
                </a:solidFill>
                <a:latin typeface="TT Commons" panose="02000506040000020004" pitchFamily="50" charset="0"/>
                <a:cs typeface="Carlito"/>
              </a:rPr>
              <a:t>hypomelanosis, </a:t>
            </a:r>
            <a:r>
              <a:rPr sz="1600" spc="-25" dirty="0">
                <a:solidFill>
                  <a:srgbClr val="585858"/>
                </a:solidFill>
                <a:latin typeface="TT Commons" panose="02000506040000020004" pitchFamily="50" charset="0"/>
                <a:cs typeface="Carlito"/>
              </a:rPr>
              <a:t>respectively. </a:t>
            </a:r>
            <a:r>
              <a:rPr sz="1600" spc="-30" dirty="0">
                <a:solidFill>
                  <a:srgbClr val="585858"/>
                </a:solidFill>
                <a:latin typeface="TT Commons" panose="02000506040000020004" pitchFamily="50" charset="0"/>
                <a:cs typeface="Carlito"/>
              </a:rPr>
              <a:t>Hyperpigmentation means  </a:t>
            </a:r>
            <a:r>
              <a:rPr sz="1600" spc="-20" dirty="0">
                <a:solidFill>
                  <a:srgbClr val="585858"/>
                </a:solidFill>
                <a:latin typeface="TT Commons" panose="02000506040000020004" pitchFamily="50" charset="0"/>
                <a:cs typeface="Carlito"/>
              </a:rPr>
              <a:t>the </a:t>
            </a:r>
            <a:r>
              <a:rPr sz="1600" spc="-15" dirty="0">
                <a:solidFill>
                  <a:srgbClr val="585858"/>
                </a:solidFill>
                <a:latin typeface="TT Commons" panose="02000506040000020004" pitchFamily="50" charset="0"/>
                <a:cs typeface="Carlito"/>
              </a:rPr>
              <a:t>change in </a:t>
            </a:r>
            <a:r>
              <a:rPr sz="1600" spc="-20" dirty="0">
                <a:solidFill>
                  <a:srgbClr val="585858"/>
                </a:solidFill>
                <a:latin typeface="TT Commons" panose="02000506040000020004" pitchFamily="50" charset="0"/>
                <a:cs typeface="Carlito"/>
              </a:rPr>
              <a:t>the </a:t>
            </a:r>
            <a:r>
              <a:rPr sz="1600" spc="-25" dirty="0">
                <a:solidFill>
                  <a:srgbClr val="585858"/>
                </a:solidFill>
                <a:latin typeface="TT Commons" panose="02000506040000020004" pitchFamily="50" charset="0"/>
                <a:cs typeface="Carlito"/>
              </a:rPr>
              <a:t>colour of </a:t>
            </a:r>
            <a:r>
              <a:rPr sz="1600" spc="-20" dirty="0">
                <a:solidFill>
                  <a:srgbClr val="585858"/>
                </a:solidFill>
                <a:latin typeface="TT Commons" panose="02000506040000020004" pitchFamily="50" charset="0"/>
                <a:cs typeface="Carlito"/>
              </a:rPr>
              <a:t>the </a:t>
            </a:r>
            <a:r>
              <a:rPr sz="1600" spc="-15" dirty="0">
                <a:solidFill>
                  <a:srgbClr val="585858"/>
                </a:solidFill>
                <a:latin typeface="TT Commons" panose="02000506040000020004" pitchFamily="50" charset="0"/>
                <a:cs typeface="Carlito"/>
              </a:rPr>
              <a:t>skin </a:t>
            </a:r>
            <a:r>
              <a:rPr sz="1600" spc="15" dirty="0">
                <a:solidFill>
                  <a:srgbClr val="585858"/>
                </a:solidFill>
                <a:latin typeface="TT Commons" panose="02000506040000020004" pitchFamily="50" charset="0"/>
                <a:cs typeface="Carlito"/>
              </a:rPr>
              <a:t>or </a:t>
            </a:r>
            <a:r>
              <a:rPr sz="1600" spc="-30" dirty="0">
                <a:solidFill>
                  <a:srgbClr val="585858"/>
                </a:solidFill>
                <a:latin typeface="TT Commons" panose="02000506040000020004" pitchFamily="50" charset="0"/>
                <a:cs typeface="Carlito"/>
              </a:rPr>
              <a:t>mucous membranes </a:t>
            </a:r>
            <a:r>
              <a:rPr sz="1600" spc="-20" dirty="0">
                <a:solidFill>
                  <a:srgbClr val="585858"/>
                </a:solidFill>
                <a:latin typeface="TT Commons" panose="02000506040000020004" pitchFamily="50" charset="0"/>
                <a:cs typeface="Carlito"/>
              </a:rPr>
              <a:t>caused </a:t>
            </a:r>
            <a:r>
              <a:rPr sz="1600" spc="-25" dirty="0">
                <a:solidFill>
                  <a:srgbClr val="585858"/>
                </a:solidFill>
                <a:latin typeface="TT Commons" panose="02000506040000020004" pitchFamily="50" charset="0"/>
                <a:cs typeface="Carlito"/>
              </a:rPr>
              <a:t>by </a:t>
            </a:r>
            <a:r>
              <a:rPr sz="1600" spc="-15" dirty="0">
                <a:solidFill>
                  <a:srgbClr val="585858"/>
                </a:solidFill>
                <a:latin typeface="TT Commons" panose="02000506040000020004" pitchFamily="50" charset="0"/>
                <a:cs typeface="Carlito"/>
              </a:rPr>
              <a:t>melanin </a:t>
            </a:r>
            <a:r>
              <a:rPr sz="1600" spc="-10" dirty="0">
                <a:solidFill>
                  <a:srgbClr val="585858"/>
                </a:solidFill>
                <a:latin typeface="TT Commons" panose="02000506040000020004" pitchFamily="50" charset="0"/>
                <a:cs typeface="Carlito"/>
              </a:rPr>
              <a:t>deposit, and </a:t>
            </a:r>
            <a:r>
              <a:rPr sz="1600" spc="-20" dirty="0">
                <a:solidFill>
                  <a:srgbClr val="585858"/>
                </a:solidFill>
                <a:latin typeface="TT Commons" panose="02000506040000020004" pitchFamily="50" charset="0"/>
                <a:cs typeface="Carlito"/>
              </a:rPr>
              <a:t>is  </a:t>
            </a:r>
            <a:r>
              <a:rPr sz="1600" spc="5" dirty="0">
                <a:solidFill>
                  <a:srgbClr val="585858"/>
                </a:solidFill>
                <a:latin typeface="TT Commons" panose="02000506040000020004" pitchFamily="50" charset="0"/>
                <a:cs typeface="Carlito"/>
              </a:rPr>
              <a:t>located</a:t>
            </a:r>
            <a:r>
              <a:rPr sz="1600" spc="-125"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in</a:t>
            </a:r>
            <a:r>
              <a:rPr sz="1600" spc="-12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8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epidermis</a:t>
            </a:r>
            <a:r>
              <a:rPr sz="1600" spc="-1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or</a:t>
            </a:r>
            <a:r>
              <a:rPr sz="1600" spc="-114"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in</a:t>
            </a:r>
            <a:r>
              <a:rPr sz="1600" spc="3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8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dermis.</a:t>
            </a:r>
            <a:endParaRPr sz="1600" dirty="0">
              <a:latin typeface="TT Commons" panose="02000506040000020004" pitchFamily="50" charset="0"/>
              <a:cs typeface="Carlito"/>
            </a:endParaRPr>
          </a:p>
        </p:txBody>
      </p:sp>
      <p:sp>
        <p:nvSpPr>
          <p:cNvPr id="7" name="object 8"/>
          <p:cNvSpPr txBox="1">
            <a:spLocks noGrp="1"/>
          </p:cNvSpPr>
          <p:nvPr>
            <p:ph type="title"/>
          </p:nvPr>
        </p:nvSpPr>
        <p:spPr>
          <a:xfrm>
            <a:off x="784272" y="426065"/>
            <a:ext cx="3990928" cy="380873"/>
          </a:xfrm>
          <a:prstGeom prst="rect">
            <a:avLst/>
          </a:prstGeom>
        </p:spPr>
        <p:txBody>
          <a:bodyPr vert="horz" wrap="square" lIns="0" tIns="11430" rIns="0" bIns="0" rtlCol="0">
            <a:spAutoFit/>
          </a:bodyPr>
          <a:lstStyle/>
          <a:p>
            <a:pPr marL="12700">
              <a:lnSpc>
                <a:spcPct val="100000"/>
              </a:lnSpc>
              <a:spcBef>
                <a:spcPts val="90"/>
              </a:spcBef>
            </a:pPr>
            <a:r>
              <a:rPr sz="2400" spc="300" dirty="0">
                <a:latin typeface="Bebas Neue Regular" panose="00000500000000000000" pitchFamily="50" charset="0"/>
              </a:rPr>
              <a:t>CAUSES</a:t>
            </a:r>
            <a:r>
              <a:rPr sz="2400" spc="-10" dirty="0">
                <a:latin typeface="Bebas Neue Regular" panose="00000500000000000000" pitchFamily="50" charset="0"/>
              </a:rPr>
              <a:t> </a:t>
            </a:r>
            <a:r>
              <a:rPr sz="2400" spc="300" dirty="0">
                <a:latin typeface="Bebas Neue Regular" panose="00000500000000000000" pitchFamily="50" charset="0"/>
              </a:rPr>
              <a:t>OF </a:t>
            </a:r>
            <a:r>
              <a:rPr lang="es-ES" sz="2400" spc="300" dirty="0" err="1" smtClean="0">
                <a:latin typeface="Bebas Neue Regular" panose="00000500000000000000" pitchFamily="50" charset="0"/>
              </a:rPr>
              <a:t>hyper</a:t>
            </a:r>
            <a:r>
              <a:rPr sz="2400" spc="300" dirty="0" smtClean="0">
                <a:latin typeface="Bebas Neue Regular" panose="00000500000000000000" pitchFamily="50" charset="0"/>
              </a:rPr>
              <a:t>PIGMENTATION</a:t>
            </a:r>
            <a:endParaRPr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584200" y="1018287"/>
            <a:ext cx="8305800" cy="257763"/>
          </a:xfrm>
          <a:prstGeom prst="rect">
            <a:avLst/>
          </a:prstGeom>
        </p:spPr>
        <p:txBody>
          <a:bodyPr vert="horz" wrap="square" lIns="0" tIns="11430" rIns="0" bIns="0" rtlCol="0">
            <a:spAutoFit/>
          </a:bodyPr>
          <a:lstStyle/>
          <a:p>
            <a:pPr marL="12700">
              <a:lnSpc>
                <a:spcPct val="100000"/>
              </a:lnSpc>
              <a:spcBef>
                <a:spcPts val="90"/>
              </a:spcBef>
            </a:pPr>
            <a:r>
              <a:rPr sz="1600" spc="-15" dirty="0">
                <a:solidFill>
                  <a:srgbClr val="585858"/>
                </a:solidFill>
                <a:latin typeface="TT Commons" panose="02000506040000020004" pitchFamily="50" charset="0"/>
                <a:cs typeface="Carlito"/>
              </a:rPr>
              <a:t>The</a:t>
            </a:r>
            <a:r>
              <a:rPr sz="1600" spc="-7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main</a:t>
            </a:r>
            <a:r>
              <a:rPr sz="1600" spc="-3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causes</a:t>
            </a:r>
            <a:r>
              <a:rPr sz="1600" spc="-8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of</a:t>
            </a:r>
            <a:r>
              <a:rPr sz="1600" spc="-4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dark</a:t>
            </a:r>
            <a:r>
              <a:rPr sz="1600" spc="-9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spots</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or</a:t>
            </a:r>
            <a:r>
              <a:rPr sz="1600" spc="-10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marks</a:t>
            </a:r>
            <a:r>
              <a:rPr sz="1600" spc="-8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are</a:t>
            </a:r>
            <a:r>
              <a:rPr sz="1600" spc="-7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basically</a:t>
            </a:r>
            <a:r>
              <a:rPr sz="1600" spc="-9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the</a:t>
            </a:r>
            <a:r>
              <a:rPr sz="1600" spc="-7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following:</a:t>
            </a:r>
            <a:endParaRPr sz="1600" dirty="0">
              <a:latin typeface="TT Commons" panose="02000506040000020004" pitchFamily="50" charset="0"/>
              <a:cs typeface="Carlito"/>
            </a:endParaRPr>
          </a:p>
        </p:txBody>
      </p:sp>
      <p:graphicFrame>
        <p:nvGraphicFramePr>
          <p:cNvPr id="9" name="object 9"/>
          <p:cNvGraphicFramePr>
            <a:graphicFrameLocks noGrp="1"/>
          </p:cNvGraphicFramePr>
          <p:nvPr>
            <p:extLst>
              <p:ext uri="{D42A27DB-BD31-4B8C-83A1-F6EECF244321}">
                <p14:modId xmlns:p14="http://schemas.microsoft.com/office/powerpoint/2010/main" val="2213596084"/>
              </p:ext>
            </p:extLst>
          </p:nvPr>
        </p:nvGraphicFramePr>
        <p:xfrm>
          <a:off x="848677" y="1333500"/>
          <a:ext cx="7776845" cy="3842802"/>
        </p:xfrm>
        <a:graphic>
          <a:graphicData uri="http://schemas.openxmlformats.org/drawingml/2006/table">
            <a:tbl>
              <a:tblPr firstRow="1" bandRow="1">
                <a:tableStyleId>{2D5ABB26-0587-4C30-8999-92F81FD0307C}</a:tableStyleId>
              </a:tblPr>
              <a:tblGrid>
                <a:gridCol w="1569720">
                  <a:extLst>
                    <a:ext uri="{9D8B030D-6E8A-4147-A177-3AD203B41FA5}">
                      <a16:colId xmlns:a16="http://schemas.microsoft.com/office/drawing/2014/main" val="20000"/>
                    </a:ext>
                  </a:extLst>
                </a:gridCol>
                <a:gridCol w="1212850">
                  <a:extLst>
                    <a:ext uri="{9D8B030D-6E8A-4147-A177-3AD203B41FA5}">
                      <a16:colId xmlns:a16="http://schemas.microsoft.com/office/drawing/2014/main" val="20001"/>
                    </a:ext>
                  </a:extLst>
                </a:gridCol>
                <a:gridCol w="4994275">
                  <a:extLst>
                    <a:ext uri="{9D8B030D-6E8A-4147-A177-3AD203B41FA5}">
                      <a16:colId xmlns:a16="http://schemas.microsoft.com/office/drawing/2014/main" val="20002"/>
                    </a:ext>
                  </a:extLst>
                </a:gridCol>
              </a:tblGrid>
              <a:tr h="245363">
                <a:tc gridSpan="3">
                  <a:txBody>
                    <a:bodyPr/>
                    <a:lstStyle/>
                    <a:p>
                      <a:pPr algn="ctr">
                        <a:lnSpc>
                          <a:spcPct val="100000"/>
                        </a:lnSpc>
                        <a:spcBef>
                          <a:spcPts val="10"/>
                        </a:spcBef>
                      </a:pPr>
                      <a:r>
                        <a:rPr sz="1450" b="1" spc="-20" dirty="0">
                          <a:solidFill>
                            <a:srgbClr val="FFFFFF"/>
                          </a:solidFill>
                          <a:latin typeface="TT Commons" panose="02000506040000020004" pitchFamily="50" charset="0"/>
                          <a:cs typeface="Carlito"/>
                        </a:rPr>
                        <a:t>Risk</a:t>
                      </a:r>
                      <a:r>
                        <a:rPr sz="1450" b="1" spc="15" dirty="0">
                          <a:solidFill>
                            <a:srgbClr val="FFFFFF"/>
                          </a:solidFill>
                          <a:latin typeface="TT Commons" panose="02000506040000020004" pitchFamily="50" charset="0"/>
                          <a:cs typeface="Carlito"/>
                        </a:rPr>
                        <a:t> </a:t>
                      </a:r>
                      <a:r>
                        <a:rPr sz="1450" b="1" dirty="0">
                          <a:solidFill>
                            <a:srgbClr val="FFFFFF"/>
                          </a:solidFill>
                          <a:latin typeface="TT Commons" panose="02000506040000020004" pitchFamily="50" charset="0"/>
                          <a:cs typeface="Carlito"/>
                        </a:rPr>
                        <a:t>factors</a:t>
                      </a:r>
                      <a:endParaRPr sz="1450">
                        <a:latin typeface="TT Commons" panose="02000506040000020004" pitchFamily="50" charset="0"/>
                        <a:cs typeface="Carlito"/>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9593"/>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981456">
                <a:tc rowSpan="3">
                  <a:txBody>
                    <a:bodyPr/>
                    <a:lstStyle/>
                    <a:p>
                      <a:pPr>
                        <a:lnSpc>
                          <a:spcPct val="100000"/>
                        </a:lnSpc>
                      </a:pPr>
                      <a:endParaRPr sz="1400">
                        <a:latin typeface="TT Commons" panose="02000506040000020004" pitchFamily="50" charset="0"/>
                        <a:cs typeface="Times New Roman"/>
                      </a:endParaRPr>
                    </a:p>
                    <a:p>
                      <a:pPr>
                        <a:lnSpc>
                          <a:spcPct val="100000"/>
                        </a:lnSpc>
                      </a:pPr>
                      <a:endParaRPr sz="1400">
                        <a:latin typeface="TT Commons" panose="02000506040000020004" pitchFamily="50" charset="0"/>
                        <a:cs typeface="Times New Roman"/>
                      </a:endParaRPr>
                    </a:p>
                    <a:p>
                      <a:pPr>
                        <a:lnSpc>
                          <a:spcPct val="100000"/>
                        </a:lnSpc>
                      </a:pPr>
                      <a:endParaRPr sz="1400">
                        <a:latin typeface="TT Commons" panose="02000506040000020004" pitchFamily="50" charset="0"/>
                        <a:cs typeface="Times New Roman"/>
                      </a:endParaRPr>
                    </a:p>
                    <a:p>
                      <a:pPr>
                        <a:lnSpc>
                          <a:spcPct val="100000"/>
                        </a:lnSpc>
                      </a:pPr>
                      <a:endParaRPr sz="1400">
                        <a:latin typeface="TT Commons" panose="02000506040000020004" pitchFamily="50" charset="0"/>
                        <a:cs typeface="Times New Roman"/>
                      </a:endParaRPr>
                    </a:p>
                    <a:p>
                      <a:pPr>
                        <a:lnSpc>
                          <a:spcPct val="100000"/>
                        </a:lnSpc>
                      </a:pPr>
                      <a:endParaRPr sz="1400">
                        <a:latin typeface="TT Commons" panose="02000506040000020004" pitchFamily="50" charset="0"/>
                        <a:cs typeface="Times New Roman"/>
                      </a:endParaRPr>
                    </a:p>
                    <a:p>
                      <a:pPr>
                        <a:lnSpc>
                          <a:spcPct val="100000"/>
                        </a:lnSpc>
                        <a:spcBef>
                          <a:spcPts val="50"/>
                        </a:spcBef>
                      </a:pPr>
                      <a:endParaRPr sz="1400">
                        <a:latin typeface="TT Commons" panose="02000506040000020004" pitchFamily="50" charset="0"/>
                        <a:cs typeface="Times New Roman"/>
                      </a:endParaRPr>
                    </a:p>
                    <a:p>
                      <a:pPr marL="245745">
                        <a:lnSpc>
                          <a:spcPct val="100000"/>
                        </a:lnSpc>
                        <a:spcBef>
                          <a:spcPts val="5"/>
                        </a:spcBef>
                      </a:pPr>
                      <a:r>
                        <a:rPr sz="1450" b="1" spc="-10" dirty="0">
                          <a:solidFill>
                            <a:srgbClr val="585858"/>
                          </a:solidFill>
                          <a:latin typeface="TT Commons" panose="02000506040000020004" pitchFamily="50" charset="0"/>
                          <a:cs typeface="Carlito"/>
                        </a:rPr>
                        <a:t>Predisposition</a:t>
                      </a:r>
                      <a:endParaRPr sz="1450">
                        <a:latin typeface="TT Commons" panose="02000506040000020004" pitchFamily="50" charset="0"/>
                        <a:cs typeface="Carlito"/>
                      </a:endParaRPr>
                    </a:p>
                  </a:txBody>
                  <a:tcPr marL="0" marR="0" marT="0" marB="0">
                    <a:lnL w="12700">
                      <a:solidFill>
                        <a:srgbClr val="C0504D"/>
                      </a:solidFill>
                      <a:prstDash val="solid"/>
                    </a:lnL>
                    <a:lnR w="12700">
                      <a:solidFill>
                        <a:srgbClr val="000000"/>
                      </a:solidFill>
                      <a:prstDash val="solid"/>
                    </a:lnR>
                    <a:lnT w="12700">
                      <a:solidFill>
                        <a:srgbClr val="000000"/>
                      </a:solidFill>
                      <a:prstDash val="solid"/>
                    </a:lnT>
                    <a:lnB w="12700">
                      <a:solidFill>
                        <a:srgbClr val="C0504D"/>
                      </a:solidFill>
                      <a:prstDash val="solid"/>
                    </a:lnB>
                  </a:tcPr>
                </a:tc>
                <a:tc rowSpan="2">
                  <a:txBody>
                    <a:bodyPr/>
                    <a:lstStyle/>
                    <a:p>
                      <a:pPr>
                        <a:lnSpc>
                          <a:spcPct val="100000"/>
                        </a:lnSpc>
                      </a:pPr>
                      <a:endParaRPr sz="1400">
                        <a:latin typeface="TT Commons" panose="02000506040000020004" pitchFamily="50" charset="0"/>
                        <a:cs typeface="Times New Roman"/>
                      </a:endParaRPr>
                    </a:p>
                    <a:p>
                      <a:pPr>
                        <a:lnSpc>
                          <a:spcPct val="100000"/>
                        </a:lnSpc>
                      </a:pPr>
                      <a:endParaRPr sz="1400">
                        <a:latin typeface="TT Commons" panose="02000506040000020004" pitchFamily="50" charset="0"/>
                        <a:cs typeface="Times New Roman"/>
                      </a:endParaRPr>
                    </a:p>
                    <a:p>
                      <a:pPr>
                        <a:lnSpc>
                          <a:spcPct val="100000"/>
                        </a:lnSpc>
                      </a:pPr>
                      <a:endParaRPr sz="1400">
                        <a:latin typeface="TT Commons" panose="02000506040000020004" pitchFamily="50" charset="0"/>
                        <a:cs typeface="Times New Roman"/>
                      </a:endParaRPr>
                    </a:p>
                    <a:p>
                      <a:pPr marL="196215">
                        <a:lnSpc>
                          <a:spcPct val="100000"/>
                        </a:lnSpc>
                        <a:spcBef>
                          <a:spcPts val="1035"/>
                        </a:spcBef>
                      </a:pPr>
                      <a:r>
                        <a:rPr sz="1450" b="1" spc="-5" dirty="0">
                          <a:solidFill>
                            <a:srgbClr val="585858"/>
                          </a:solidFill>
                          <a:latin typeface="TT Commons" panose="02000506040000020004" pitchFamily="50" charset="0"/>
                          <a:cs typeface="Carlito"/>
                        </a:rPr>
                        <a:t>Exogenous</a:t>
                      </a:r>
                      <a:endParaRPr sz="1450">
                        <a:latin typeface="TT Commons" panose="02000506040000020004" pitchFamily="50"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4610">
                        <a:lnSpc>
                          <a:spcPct val="100000"/>
                        </a:lnSpc>
                        <a:spcBef>
                          <a:spcPts val="15"/>
                        </a:spcBef>
                      </a:pPr>
                      <a:r>
                        <a:rPr sz="1450" spc="-15" dirty="0">
                          <a:solidFill>
                            <a:srgbClr val="585858"/>
                          </a:solidFill>
                          <a:latin typeface="TT Commons" panose="02000506040000020004" pitchFamily="50" charset="0"/>
                          <a:cs typeface="Carlito"/>
                        </a:rPr>
                        <a:t>Physical:</a:t>
                      </a:r>
                      <a:endParaRPr sz="1450" dirty="0">
                        <a:latin typeface="TT Commons" panose="02000506040000020004" pitchFamily="50" charset="0"/>
                        <a:cs typeface="Carlito"/>
                      </a:endParaRPr>
                    </a:p>
                    <a:p>
                      <a:pPr marL="400685" indent="-346710">
                        <a:lnSpc>
                          <a:spcPct val="100000"/>
                        </a:lnSpc>
                        <a:spcBef>
                          <a:spcPts val="185"/>
                        </a:spcBef>
                        <a:buChar char="-"/>
                        <a:tabLst>
                          <a:tab pos="400685" algn="l"/>
                          <a:tab pos="401320" algn="l"/>
                        </a:tabLst>
                      </a:pPr>
                      <a:r>
                        <a:rPr sz="1450" spc="-5" dirty="0">
                          <a:solidFill>
                            <a:srgbClr val="585858"/>
                          </a:solidFill>
                          <a:latin typeface="TT Commons" panose="02000506040000020004" pitchFamily="50" charset="0"/>
                          <a:cs typeface="Carlito"/>
                        </a:rPr>
                        <a:t>Ultraviolet</a:t>
                      </a:r>
                      <a:r>
                        <a:rPr sz="1450" spc="-95" dirty="0">
                          <a:solidFill>
                            <a:srgbClr val="585858"/>
                          </a:solidFill>
                          <a:latin typeface="TT Commons" panose="02000506040000020004" pitchFamily="50" charset="0"/>
                          <a:cs typeface="Carlito"/>
                        </a:rPr>
                        <a:t> </a:t>
                      </a:r>
                      <a:r>
                        <a:rPr sz="1450" spc="-25" dirty="0">
                          <a:solidFill>
                            <a:srgbClr val="585858"/>
                          </a:solidFill>
                          <a:latin typeface="TT Commons" panose="02000506040000020004" pitchFamily="50" charset="0"/>
                          <a:cs typeface="Carlito"/>
                        </a:rPr>
                        <a:t>light</a:t>
                      </a:r>
                      <a:r>
                        <a:rPr sz="1450" spc="-95" dirty="0">
                          <a:solidFill>
                            <a:srgbClr val="585858"/>
                          </a:solidFill>
                          <a:latin typeface="TT Commons" panose="02000506040000020004" pitchFamily="50" charset="0"/>
                          <a:cs typeface="Carlito"/>
                        </a:rPr>
                        <a:t> </a:t>
                      </a:r>
                      <a:r>
                        <a:rPr sz="1450" spc="-35" dirty="0">
                          <a:solidFill>
                            <a:srgbClr val="585858"/>
                          </a:solidFill>
                          <a:latin typeface="TT Commons" panose="02000506040000020004" pitchFamily="50" charset="0"/>
                          <a:cs typeface="Carlito"/>
                        </a:rPr>
                        <a:t>(UVA</a:t>
                      </a:r>
                      <a:r>
                        <a:rPr sz="1450" spc="-125" dirty="0">
                          <a:solidFill>
                            <a:srgbClr val="585858"/>
                          </a:solidFill>
                          <a:latin typeface="TT Commons" panose="02000506040000020004" pitchFamily="50" charset="0"/>
                          <a:cs typeface="Carlito"/>
                        </a:rPr>
                        <a:t> </a:t>
                      </a:r>
                      <a:r>
                        <a:rPr sz="1450" spc="-10" dirty="0">
                          <a:solidFill>
                            <a:srgbClr val="585858"/>
                          </a:solidFill>
                          <a:latin typeface="TT Commons" panose="02000506040000020004" pitchFamily="50" charset="0"/>
                          <a:cs typeface="Carlito"/>
                        </a:rPr>
                        <a:t>and</a:t>
                      </a:r>
                      <a:r>
                        <a:rPr sz="1450" spc="-50" dirty="0">
                          <a:solidFill>
                            <a:srgbClr val="585858"/>
                          </a:solidFill>
                          <a:latin typeface="TT Commons" panose="02000506040000020004" pitchFamily="50" charset="0"/>
                          <a:cs typeface="Carlito"/>
                        </a:rPr>
                        <a:t> </a:t>
                      </a:r>
                      <a:r>
                        <a:rPr sz="1450" dirty="0">
                          <a:solidFill>
                            <a:srgbClr val="585858"/>
                          </a:solidFill>
                          <a:latin typeface="TT Commons" panose="02000506040000020004" pitchFamily="50" charset="0"/>
                          <a:cs typeface="Carlito"/>
                        </a:rPr>
                        <a:t>UVB)</a:t>
                      </a:r>
                      <a:endParaRPr sz="1450" dirty="0">
                        <a:latin typeface="TT Commons" panose="02000506040000020004" pitchFamily="50" charset="0"/>
                        <a:cs typeface="Carlito"/>
                      </a:endParaRPr>
                    </a:p>
                    <a:p>
                      <a:pPr marL="400685" indent="-346710">
                        <a:lnSpc>
                          <a:spcPct val="100000"/>
                        </a:lnSpc>
                        <a:spcBef>
                          <a:spcPts val="185"/>
                        </a:spcBef>
                        <a:buChar char="-"/>
                        <a:tabLst>
                          <a:tab pos="400685" algn="l"/>
                          <a:tab pos="401320" algn="l"/>
                        </a:tabLst>
                      </a:pPr>
                      <a:r>
                        <a:rPr sz="1450" spc="-5" dirty="0">
                          <a:solidFill>
                            <a:srgbClr val="585858"/>
                          </a:solidFill>
                          <a:latin typeface="TT Commons" panose="02000506040000020004" pitchFamily="50" charset="0"/>
                          <a:cs typeface="Carlito"/>
                        </a:rPr>
                        <a:t>Infrared</a:t>
                      </a:r>
                      <a:endParaRPr sz="1450" dirty="0">
                        <a:latin typeface="TT Commons" panose="02000506040000020004" pitchFamily="50" charset="0"/>
                        <a:cs typeface="Carlito"/>
                      </a:endParaRPr>
                    </a:p>
                    <a:p>
                      <a:pPr marL="400685" indent="-346710">
                        <a:lnSpc>
                          <a:spcPct val="100000"/>
                        </a:lnSpc>
                        <a:spcBef>
                          <a:spcPts val="260"/>
                        </a:spcBef>
                        <a:buChar char="-"/>
                        <a:tabLst>
                          <a:tab pos="400685" algn="l"/>
                          <a:tab pos="401320" algn="l"/>
                        </a:tabLst>
                      </a:pPr>
                      <a:r>
                        <a:rPr sz="1450" spc="-10" dirty="0">
                          <a:solidFill>
                            <a:srgbClr val="585858"/>
                          </a:solidFill>
                          <a:latin typeface="TT Commons" panose="02000506040000020004" pitchFamily="50" charset="0"/>
                          <a:cs typeface="Carlito"/>
                        </a:rPr>
                        <a:t>Mechanical </a:t>
                      </a:r>
                      <a:r>
                        <a:rPr sz="1450" spc="-15" dirty="0">
                          <a:solidFill>
                            <a:srgbClr val="585858"/>
                          </a:solidFill>
                          <a:latin typeface="TT Commons" panose="02000506040000020004" pitchFamily="50" charset="0"/>
                          <a:cs typeface="Carlito"/>
                        </a:rPr>
                        <a:t>trauma,</a:t>
                      </a:r>
                      <a:r>
                        <a:rPr sz="1450" spc="-225" dirty="0">
                          <a:solidFill>
                            <a:srgbClr val="585858"/>
                          </a:solidFill>
                          <a:latin typeface="TT Commons" panose="02000506040000020004" pitchFamily="50" charset="0"/>
                          <a:cs typeface="Carlito"/>
                        </a:rPr>
                        <a:t> </a:t>
                      </a:r>
                      <a:r>
                        <a:rPr sz="1450" dirty="0">
                          <a:solidFill>
                            <a:srgbClr val="585858"/>
                          </a:solidFill>
                          <a:latin typeface="TT Commons" panose="02000506040000020004" pitchFamily="50" charset="0"/>
                          <a:cs typeface="Carlito"/>
                        </a:rPr>
                        <a:t>friction</a:t>
                      </a:r>
                      <a:endParaRPr sz="1450" dirty="0">
                        <a:latin typeface="TT Commons" panose="02000506040000020004" pitchFamily="50" charset="0"/>
                        <a:cs typeface="Carlito"/>
                      </a:endParaRPr>
                    </a:p>
                  </a:txBody>
                  <a:tcPr marL="0" marR="0" marT="1905" marB="0">
                    <a:lnL w="12700">
                      <a:solidFill>
                        <a:srgbClr val="000000"/>
                      </a:solidFill>
                      <a:prstDash val="solid"/>
                    </a:lnL>
                    <a:lnR w="12700">
                      <a:solidFill>
                        <a:srgbClr val="C0504D"/>
                      </a:solidFill>
                      <a:prstDash val="solid"/>
                    </a:lnR>
                    <a:lnT w="12700">
                      <a:solidFill>
                        <a:srgbClr val="000000"/>
                      </a:solidFill>
                      <a:prstDash val="solid"/>
                    </a:lnT>
                    <a:lnB w="12700">
                      <a:solidFill>
                        <a:srgbClr val="C0504D"/>
                      </a:solidFill>
                      <a:prstDash val="solid"/>
                    </a:lnB>
                  </a:tcPr>
                </a:tc>
                <a:extLst>
                  <a:ext uri="{0D108BD9-81ED-4DB2-BD59-A6C34878D82A}">
                    <a16:rowId xmlns:a16="http://schemas.microsoft.com/office/drawing/2014/main" val="10001"/>
                  </a:ext>
                </a:extLst>
              </a:tr>
              <a:tr h="736091">
                <a:tc vMerge="1">
                  <a:txBody>
                    <a:bodyPr/>
                    <a:lstStyle/>
                    <a:p>
                      <a:endParaRPr/>
                    </a:p>
                  </a:txBody>
                  <a:tcPr marL="0" marR="0" marT="0" marB="0">
                    <a:lnL w="12700">
                      <a:solidFill>
                        <a:srgbClr val="C0504D"/>
                      </a:solidFill>
                      <a:prstDash val="solid"/>
                    </a:lnL>
                    <a:lnR w="12700">
                      <a:solidFill>
                        <a:srgbClr val="000000"/>
                      </a:solidFill>
                      <a:prstDash val="solid"/>
                    </a:lnR>
                    <a:lnT w="12700">
                      <a:solidFill>
                        <a:srgbClr val="000000"/>
                      </a:solidFill>
                      <a:prstDash val="solid"/>
                    </a:lnT>
                    <a:lnB w="12700">
                      <a:solidFill>
                        <a:srgbClr val="C0504D"/>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4610">
                        <a:lnSpc>
                          <a:spcPct val="100000"/>
                        </a:lnSpc>
                        <a:spcBef>
                          <a:spcPts val="30"/>
                        </a:spcBef>
                      </a:pPr>
                      <a:r>
                        <a:rPr sz="1450" spc="-10" dirty="0">
                          <a:solidFill>
                            <a:srgbClr val="585858"/>
                          </a:solidFill>
                          <a:latin typeface="TT Commons" panose="02000506040000020004" pitchFamily="50" charset="0"/>
                          <a:cs typeface="Carlito"/>
                        </a:rPr>
                        <a:t>Chemical:</a:t>
                      </a:r>
                      <a:endParaRPr sz="1450">
                        <a:latin typeface="TT Commons" panose="02000506040000020004" pitchFamily="50" charset="0"/>
                        <a:cs typeface="Carlito"/>
                      </a:endParaRPr>
                    </a:p>
                    <a:p>
                      <a:pPr marL="400685" indent="-346710">
                        <a:lnSpc>
                          <a:spcPct val="100000"/>
                        </a:lnSpc>
                        <a:spcBef>
                          <a:spcPts val="180"/>
                        </a:spcBef>
                        <a:buChar char="-"/>
                        <a:tabLst>
                          <a:tab pos="400685" algn="l"/>
                          <a:tab pos="401320" algn="l"/>
                        </a:tabLst>
                      </a:pPr>
                      <a:r>
                        <a:rPr sz="1450" dirty="0">
                          <a:solidFill>
                            <a:srgbClr val="585858"/>
                          </a:solidFill>
                          <a:latin typeface="TT Commons" panose="02000506040000020004" pitchFamily="50" charset="0"/>
                          <a:cs typeface="Carlito"/>
                        </a:rPr>
                        <a:t>Cosmetics</a:t>
                      </a:r>
                      <a:endParaRPr sz="1450">
                        <a:latin typeface="TT Commons" panose="02000506040000020004" pitchFamily="50" charset="0"/>
                        <a:cs typeface="Carlito"/>
                      </a:endParaRPr>
                    </a:p>
                    <a:p>
                      <a:pPr marL="400685" indent="-346710">
                        <a:lnSpc>
                          <a:spcPct val="100000"/>
                        </a:lnSpc>
                        <a:spcBef>
                          <a:spcPts val="185"/>
                        </a:spcBef>
                        <a:buChar char="-"/>
                        <a:tabLst>
                          <a:tab pos="400685" algn="l"/>
                          <a:tab pos="401320" algn="l"/>
                        </a:tabLst>
                      </a:pPr>
                      <a:r>
                        <a:rPr sz="1450" spc="-15" dirty="0">
                          <a:solidFill>
                            <a:srgbClr val="585858"/>
                          </a:solidFill>
                          <a:latin typeface="TT Commons" panose="02000506040000020004" pitchFamily="50" charset="0"/>
                          <a:cs typeface="Carlito"/>
                        </a:rPr>
                        <a:t>Dermal</a:t>
                      </a:r>
                      <a:r>
                        <a:rPr sz="1450" spc="-105" dirty="0">
                          <a:solidFill>
                            <a:srgbClr val="585858"/>
                          </a:solidFill>
                          <a:latin typeface="TT Commons" panose="02000506040000020004" pitchFamily="50" charset="0"/>
                          <a:cs typeface="Carlito"/>
                        </a:rPr>
                        <a:t> </a:t>
                      </a:r>
                      <a:r>
                        <a:rPr sz="1450" spc="-10" dirty="0">
                          <a:solidFill>
                            <a:srgbClr val="585858"/>
                          </a:solidFill>
                          <a:latin typeface="TT Commons" panose="02000506040000020004" pitchFamily="50" charset="0"/>
                          <a:cs typeface="Carlito"/>
                        </a:rPr>
                        <a:t>cleansers</a:t>
                      </a:r>
                      <a:endParaRPr sz="1450">
                        <a:latin typeface="TT Commons" panose="02000506040000020004" pitchFamily="50" charset="0"/>
                        <a:cs typeface="Carlito"/>
                      </a:endParaRPr>
                    </a:p>
                  </a:txBody>
                  <a:tcPr marL="0" marR="0" marT="3810" marB="0">
                    <a:lnL w="12700">
                      <a:solidFill>
                        <a:srgbClr val="000000"/>
                      </a:solidFill>
                      <a:prstDash val="solid"/>
                    </a:lnL>
                    <a:lnR w="12700">
                      <a:solidFill>
                        <a:srgbClr val="000000"/>
                      </a:solidFill>
                      <a:prstDash val="solid"/>
                    </a:lnR>
                    <a:lnT w="12700">
                      <a:solidFill>
                        <a:srgbClr val="C0504D"/>
                      </a:solidFill>
                      <a:prstDash val="solid"/>
                    </a:lnT>
                    <a:lnB w="12700">
                      <a:solidFill>
                        <a:srgbClr val="000000"/>
                      </a:solidFill>
                      <a:prstDash val="solid"/>
                    </a:lnB>
                  </a:tcPr>
                </a:tc>
                <a:extLst>
                  <a:ext uri="{0D108BD9-81ED-4DB2-BD59-A6C34878D82A}">
                    <a16:rowId xmlns:a16="http://schemas.microsoft.com/office/drawing/2014/main" val="10002"/>
                  </a:ext>
                </a:extLst>
              </a:tr>
              <a:tr h="1389164">
                <a:tc vMerge="1">
                  <a:txBody>
                    <a:bodyPr/>
                    <a:lstStyle/>
                    <a:p>
                      <a:endParaRPr/>
                    </a:p>
                  </a:txBody>
                  <a:tcPr marL="0" marR="0" marT="0" marB="0">
                    <a:lnL w="12700">
                      <a:solidFill>
                        <a:srgbClr val="C0504D"/>
                      </a:solidFill>
                      <a:prstDash val="solid"/>
                    </a:lnL>
                    <a:lnR w="12700">
                      <a:solidFill>
                        <a:srgbClr val="000000"/>
                      </a:solidFill>
                      <a:prstDash val="solid"/>
                    </a:lnR>
                    <a:lnT w="12700">
                      <a:solidFill>
                        <a:srgbClr val="000000"/>
                      </a:solidFill>
                      <a:prstDash val="solid"/>
                    </a:lnT>
                    <a:lnB w="12700">
                      <a:solidFill>
                        <a:srgbClr val="C0504D"/>
                      </a:solidFill>
                      <a:prstDash val="solid"/>
                    </a:lnB>
                  </a:tcPr>
                </a:tc>
                <a:tc>
                  <a:txBody>
                    <a:bodyPr/>
                    <a:lstStyle/>
                    <a:p>
                      <a:pPr>
                        <a:lnSpc>
                          <a:spcPct val="100000"/>
                        </a:lnSpc>
                      </a:pPr>
                      <a:endParaRPr sz="1400">
                        <a:latin typeface="TT Commons" panose="02000506040000020004" pitchFamily="50" charset="0"/>
                        <a:cs typeface="Times New Roman"/>
                      </a:endParaRPr>
                    </a:p>
                    <a:p>
                      <a:pPr>
                        <a:lnSpc>
                          <a:spcPct val="100000"/>
                        </a:lnSpc>
                        <a:spcBef>
                          <a:spcPts val="35"/>
                        </a:spcBef>
                      </a:pPr>
                      <a:endParaRPr sz="1950">
                        <a:latin typeface="TT Commons" panose="02000506040000020004" pitchFamily="50" charset="0"/>
                        <a:cs typeface="Times New Roman"/>
                      </a:endParaRPr>
                    </a:p>
                    <a:p>
                      <a:pPr marL="134620">
                        <a:lnSpc>
                          <a:spcPct val="100000"/>
                        </a:lnSpc>
                      </a:pPr>
                      <a:r>
                        <a:rPr sz="1450" b="1" spc="-5" dirty="0">
                          <a:solidFill>
                            <a:srgbClr val="585858"/>
                          </a:solidFill>
                          <a:latin typeface="TT Commons" panose="02000506040000020004" pitchFamily="50" charset="0"/>
                          <a:cs typeface="Carlito"/>
                        </a:rPr>
                        <a:t>Endogenous</a:t>
                      </a:r>
                      <a:endParaRPr sz="1450">
                        <a:latin typeface="TT Commons" panose="02000506040000020004" pitchFamily="50" charset="0"/>
                        <a:cs typeface="Carlito"/>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C0504D"/>
                      </a:solidFill>
                      <a:prstDash val="solid"/>
                    </a:lnB>
                  </a:tcPr>
                </a:tc>
                <a:tc>
                  <a:txBody>
                    <a:bodyPr/>
                    <a:lstStyle/>
                    <a:p>
                      <a:pPr marL="400685" indent="-346710">
                        <a:lnSpc>
                          <a:spcPct val="100000"/>
                        </a:lnSpc>
                        <a:spcBef>
                          <a:spcPts val="40"/>
                        </a:spcBef>
                        <a:buChar char="-"/>
                        <a:tabLst>
                          <a:tab pos="400685" algn="l"/>
                          <a:tab pos="401320" algn="l"/>
                        </a:tabLst>
                      </a:pPr>
                      <a:r>
                        <a:rPr sz="1450" spc="-15" dirty="0">
                          <a:solidFill>
                            <a:srgbClr val="585858"/>
                          </a:solidFill>
                          <a:latin typeface="TT Commons" panose="02000506040000020004" pitchFamily="50" charset="0"/>
                          <a:cs typeface="Carlito"/>
                        </a:rPr>
                        <a:t>Sex</a:t>
                      </a:r>
                      <a:endParaRPr sz="1450">
                        <a:latin typeface="TT Commons" panose="02000506040000020004" pitchFamily="50" charset="0"/>
                        <a:cs typeface="Carlito"/>
                      </a:endParaRPr>
                    </a:p>
                    <a:p>
                      <a:pPr marL="400685" indent="-346710">
                        <a:lnSpc>
                          <a:spcPct val="100000"/>
                        </a:lnSpc>
                        <a:spcBef>
                          <a:spcPts val="185"/>
                        </a:spcBef>
                        <a:buChar char="-"/>
                        <a:tabLst>
                          <a:tab pos="400685" algn="l"/>
                          <a:tab pos="401320" algn="l"/>
                        </a:tabLst>
                      </a:pPr>
                      <a:r>
                        <a:rPr sz="1450" spc="-20" dirty="0">
                          <a:solidFill>
                            <a:srgbClr val="585858"/>
                          </a:solidFill>
                          <a:latin typeface="TT Commons" panose="02000506040000020004" pitchFamily="50" charset="0"/>
                          <a:cs typeface="Carlito"/>
                        </a:rPr>
                        <a:t>Skin</a:t>
                      </a:r>
                      <a:r>
                        <a:rPr sz="1450" spc="-55" dirty="0">
                          <a:solidFill>
                            <a:srgbClr val="585858"/>
                          </a:solidFill>
                          <a:latin typeface="TT Commons" panose="02000506040000020004" pitchFamily="50" charset="0"/>
                          <a:cs typeface="Carlito"/>
                        </a:rPr>
                        <a:t> </a:t>
                      </a:r>
                      <a:r>
                        <a:rPr sz="1450" dirty="0">
                          <a:solidFill>
                            <a:srgbClr val="585858"/>
                          </a:solidFill>
                          <a:latin typeface="TT Commons" panose="02000506040000020004" pitchFamily="50" charset="0"/>
                          <a:cs typeface="Carlito"/>
                        </a:rPr>
                        <a:t>colour</a:t>
                      </a:r>
                      <a:r>
                        <a:rPr sz="1450" spc="-114" dirty="0">
                          <a:solidFill>
                            <a:srgbClr val="585858"/>
                          </a:solidFill>
                          <a:latin typeface="TT Commons" panose="02000506040000020004" pitchFamily="50" charset="0"/>
                          <a:cs typeface="Carlito"/>
                        </a:rPr>
                        <a:t> </a:t>
                      </a:r>
                      <a:r>
                        <a:rPr sz="1450" spc="-15" dirty="0">
                          <a:solidFill>
                            <a:srgbClr val="585858"/>
                          </a:solidFill>
                          <a:latin typeface="TT Commons" panose="02000506040000020004" pitchFamily="50" charset="0"/>
                          <a:cs typeface="Carlito"/>
                        </a:rPr>
                        <a:t>(phototypes</a:t>
                      </a:r>
                      <a:r>
                        <a:rPr sz="1450" spc="-90" dirty="0">
                          <a:solidFill>
                            <a:srgbClr val="585858"/>
                          </a:solidFill>
                          <a:latin typeface="TT Commons" panose="02000506040000020004" pitchFamily="50" charset="0"/>
                          <a:cs typeface="Carlito"/>
                        </a:rPr>
                        <a:t> </a:t>
                      </a:r>
                      <a:r>
                        <a:rPr sz="1450" spc="10" dirty="0">
                          <a:solidFill>
                            <a:srgbClr val="585858"/>
                          </a:solidFill>
                          <a:latin typeface="TT Commons" panose="02000506040000020004" pitchFamily="50" charset="0"/>
                          <a:cs typeface="Carlito"/>
                        </a:rPr>
                        <a:t>II</a:t>
                      </a:r>
                      <a:r>
                        <a:rPr sz="1450" spc="-55" dirty="0">
                          <a:solidFill>
                            <a:srgbClr val="585858"/>
                          </a:solidFill>
                          <a:latin typeface="TT Commons" panose="02000506040000020004" pitchFamily="50" charset="0"/>
                          <a:cs typeface="Carlito"/>
                        </a:rPr>
                        <a:t> </a:t>
                      </a:r>
                      <a:r>
                        <a:rPr sz="1450" spc="-5" dirty="0">
                          <a:solidFill>
                            <a:srgbClr val="585858"/>
                          </a:solidFill>
                          <a:latin typeface="TT Commons" panose="02000506040000020004" pitchFamily="50" charset="0"/>
                          <a:cs typeface="Carlito"/>
                        </a:rPr>
                        <a:t>to</a:t>
                      </a:r>
                      <a:r>
                        <a:rPr sz="1450" spc="-55" dirty="0">
                          <a:solidFill>
                            <a:srgbClr val="585858"/>
                          </a:solidFill>
                          <a:latin typeface="TT Commons" panose="02000506040000020004" pitchFamily="50" charset="0"/>
                          <a:cs typeface="Carlito"/>
                        </a:rPr>
                        <a:t> </a:t>
                      </a:r>
                      <a:r>
                        <a:rPr sz="1450" spc="-15" dirty="0">
                          <a:solidFill>
                            <a:srgbClr val="585858"/>
                          </a:solidFill>
                          <a:latin typeface="TT Commons" panose="02000506040000020004" pitchFamily="50" charset="0"/>
                          <a:cs typeface="Carlito"/>
                        </a:rPr>
                        <a:t>V)</a:t>
                      </a:r>
                      <a:endParaRPr sz="1450">
                        <a:latin typeface="TT Commons" panose="02000506040000020004" pitchFamily="50" charset="0"/>
                        <a:cs typeface="Carlito"/>
                      </a:endParaRPr>
                    </a:p>
                    <a:p>
                      <a:pPr marL="400685" indent="-346710">
                        <a:lnSpc>
                          <a:spcPct val="100000"/>
                        </a:lnSpc>
                        <a:spcBef>
                          <a:spcPts val="180"/>
                        </a:spcBef>
                        <a:buChar char="-"/>
                        <a:tabLst>
                          <a:tab pos="400685" algn="l"/>
                          <a:tab pos="401320" algn="l"/>
                        </a:tabLst>
                      </a:pPr>
                      <a:r>
                        <a:rPr sz="1450" spc="-25" dirty="0">
                          <a:solidFill>
                            <a:srgbClr val="585858"/>
                          </a:solidFill>
                          <a:latin typeface="TT Commons" panose="02000506040000020004" pitchFamily="50" charset="0"/>
                          <a:cs typeface="Carlito"/>
                        </a:rPr>
                        <a:t>Age.</a:t>
                      </a:r>
                      <a:endParaRPr sz="1450">
                        <a:latin typeface="TT Commons" panose="02000506040000020004" pitchFamily="50" charset="0"/>
                        <a:cs typeface="Carlito"/>
                      </a:endParaRPr>
                    </a:p>
                    <a:p>
                      <a:pPr marL="400685" indent="-346710">
                        <a:lnSpc>
                          <a:spcPct val="100000"/>
                        </a:lnSpc>
                        <a:spcBef>
                          <a:spcPts val="265"/>
                        </a:spcBef>
                        <a:buChar char="-"/>
                        <a:tabLst>
                          <a:tab pos="400685" algn="l"/>
                          <a:tab pos="401320" algn="l"/>
                        </a:tabLst>
                      </a:pPr>
                      <a:r>
                        <a:rPr sz="1450" spc="-20" dirty="0">
                          <a:solidFill>
                            <a:srgbClr val="585858"/>
                          </a:solidFill>
                          <a:latin typeface="TT Commons" panose="02000506040000020004" pitchFamily="50" charset="0"/>
                          <a:cs typeface="Carlito"/>
                        </a:rPr>
                        <a:t>Genetic tendency (mixed</a:t>
                      </a:r>
                      <a:r>
                        <a:rPr sz="1450" spc="-254" dirty="0">
                          <a:solidFill>
                            <a:srgbClr val="585858"/>
                          </a:solidFill>
                          <a:latin typeface="TT Commons" panose="02000506040000020004" pitchFamily="50" charset="0"/>
                          <a:cs typeface="Carlito"/>
                        </a:rPr>
                        <a:t> </a:t>
                      </a:r>
                      <a:r>
                        <a:rPr sz="1450" dirty="0">
                          <a:solidFill>
                            <a:srgbClr val="585858"/>
                          </a:solidFill>
                          <a:latin typeface="TT Commons" panose="02000506040000020004" pitchFamily="50" charset="0"/>
                          <a:cs typeface="Carlito"/>
                        </a:rPr>
                        <a:t>race)</a:t>
                      </a:r>
                      <a:endParaRPr sz="1450">
                        <a:latin typeface="TT Commons" panose="02000506040000020004" pitchFamily="50" charset="0"/>
                        <a:cs typeface="Carlito"/>
                      </a:endParaRPr>
                    </a:p>
                    <a:p>
                      <a:pPr marL="400685" indent="-346710">
                        <a:lnSpc>
                          <a:spcPct val="100000"/>
                        </a:lnSpc>
                        <a:spcBef>
                          <a:spcPts val="185"/>
                        </a:spcBef>
                        <a:buChar char="-"/>
                        <a:tabLst>
                          <a:tab pos="400685" algn="l"/>
                          <a:tab pos="401320" algn="l"/>
                        </a:tabLst>
                      </a:pPr>
                      <a:r>
                        <a:rPr sz="1450" spc="-10" dirty="0">
                          <a:solidFill>
                            <a:srgbClr val="585858"/>
                          </a:solidFill>
                          <a:latin typeface="TT Commons" panose="02000506040000020004" pitchFamily="50" charset="0"/>
                          <a:cs typeface="Carlito"/>
                        </a:rPr>
                        <a:t>Hormonal</a:t>
                      </a:r>
                      <a:r>
                        <a:rPr sz="1450" spc="-95" dirty="0">
                          <a:solidFill>
                            <a:srgbClr val="585858"/>
                          </a:solidFill>
                          <a:latin typeface="TT Commons" panose="02000506040000020004" pitchFamily="50" charset="0"/>
                          <a:cs typeface="Carlito"/>
                        </a:rPr>
                        <a:t> </a:t>
                      </a:r>
                      <a:r>
                        <a:rPr sz="1450" spc="-15" dirty="0">
                          <a:solidFill>
                            <a:srgbClr val="585858"/>
                          </a:solidFill>
                          <a:latin typeface="TT Commons" panose="02000506040000020004" pitchFamily="50" charset="0"/>
                          <a:cs typeface="Carlito"/>
                        </a:rPr>
                        <a:t>factors:</a:t>
                      </a:r>
                      <a:r>
                        <a:rPr sz="1450" spc="-70" dirty="0">
                          <a:solidFill>
                            <a:srgbClr val="585858"/>
                          </a:solidFill>
                          <a:latin typeface="TT Commons" panose="02000506040000020004" pitchFamily="50" charset="0"/>
                          <a:cs typeface="Carlito"/>
                        </a:rPr>
                        <a:t> </a:t>
                      </a:r>
                      <a:r>
                        <a:rPr sz="1450" spc="-30" dirty="0">
                          <a:solidFill>
                            <a:srgbClr val="585858"/>
                          </a:solidFill>
                          <a:latin typeface="TT Commons" panose="02000506040000020004" pitchFamily="50" charset="0"/>
                          <a:cs typeface="Carlito"/>
                        </a:rPr>
                        <a:t>pregnancy,</a:t>
                      </a:r>
                      <a:r>
                        <a:rPr sz="1450" spc="-125" dirty="0">
                          <a:solidFill>
                            <a:srgbClr val="585858"/>
                          </a:solidFill>
                          <a:latin typeface="TT Commons" panose="02000506040000020004" pitchFamily="50" charset="0"/>
                          <a:cs typeface="Carlito"/>
                        </a:rPr>
                        <a:t> </a:t>
                      </a:r>
                      <a:r>
                        <a:rPr sz="1450" spc="-15" dirty="0">
                          <a:solidFill>
                            <a:srgbClr val="585858"/>
                          </a:solidFill>
                          <a:latin typeface="TT Commons" panose="02000506040000020004" pitchFamily="50" charset="0"/>
                          <a:cs typeface="Carlito"/>
                        </a:rPr>
                        <a:t>gynaecological,</a:t>
                      </a:r>
                      <a:r>
                        <a:rPr sz="1450" spc="-125" dirty="0">
                          <a:solidFill>
                            <a:srgbClr val="585858"/>
                          </a:solidFill>
                          <a:latin typeface="TT Commons" panose="02000506040000020004" pitchFamily="50" charset="0"/>
                          <a:cs typeface="Carlito"/>
                        </a:rPr>
                        <a:t> </a:t>
                      </a:r>
                      <a:r>
                        <a:rPr sz="1450" spc="-20" dirty="0">
                          <a:solidFill>
                            <a:srgbClr val="585858"/>
                          </a:solidFill>
                          <a:latin typeface="TT Commons" panose="02000506040000020004" pitchFamily="50" charset="0"/>
                          <a:cs typeface="Carlito"/>
                        </a:rPr>
                        <a:t>thyroid,</a:t>
                      </a:r>
                      <a:r>
                        <a:rPr sz="1450" spc="-125" dirty="0">
                          <a:solidFill>
                            <a:srgbClr val="585858"/>
                          </a:solidFill>
                          <a:latin typeface="TT Commons" panose="02000506040000020004" pitchFamily="50" charset="0"/>
                          <a:cs typeface="Carlito"/>
                        </a:rPr>
                        <a:t> </a:t>
                      </a:r>
                      <a:r>
                        <a:rPr sz="1450" spc="-15" dirty="0">
                          <a:solidFill>
                            <a:srgbClr val="585858"/>
                          </a:solidFill>
                          <a:latin typeface="TT Commons" panose="02000506040000020004" pitchFamily="50" charset="0"/>
                          <a:cs typeface="Carlito"/>
                        </a:rPr>
                        <a:t>adrenal</a:t>
                      </a:r>
                      <a:endParaRPr sz="1450">
                        <a:latin typeface="TT Commons" panose="02000506040000020004" pitchFamily="50" charset="0"/>
                        <a:cs typeface="Carlito"/>
                      </a:endParaRPr>
                    </a:p>
                  </a:txBody>
                  <a:tcPr marL="0" marR="0" marT="5080" marB="0">
                    <a:lnL w="12700">
                      <a:solidFill>
                        <a:srgbClr val="000000"/>
                      </a:solidFill>
                      <a:prstDash val="solid"/>
                    </a:lnL>
                    <a:lnR w="12700">
                      <a:solidFill>
                        <a:srgbClr val="C0504D"/>
                      </a:solidFill>
                      <a:prstDash val="solid"/>
                    </a:lnR>
                    <a:lnT w="12700">
                      <a:solidFill>
                        <a:srgbClr val="000000"/>
                      </a:solidFill>
                      <a:prstDash val="solid"/>
                    </a:lnT>
                    <a:lnB w="12700">
                      <a:solidFill>
                        <a:srgbClr val="C0504D"/>
                      </a:solidFill>
                      <a:prstDash val="solid"/>
                    </a:lnB>
                  </a:tcPr>
                </a:tc>
                <a:extLst>
                  <a:ext uri="{0D108BD9-81ED-4DB2-BD59-A6C34878D82A}">
                    <a16:rowId xmlns:a16="http://schemas.microsoft.com/office/drawing/2014/main" val="10003"/>
                  </a:ext>
                </a:extLst>
              </a:tr>
              <a:tr h="490728">
                <a:tc>
                  <a:txBody>
                    <a:bodyPr/>
                    <a:lstStyle/>
                    <a:p>
                      <a:pPr marL="62865">
                        <a:lnSpc>
                          <a:spcPct val="100000"/>
                        </a:lnSpc>
                        <a:spcBef>
                          <a:spcPts val="60"/>
                        </a:spcBef>
                      </a:pPr>
                      <a:r>
                        <a:rPr sz="1450" b="1" spc="-10" dirty="0">
                          <a:solidFill>
                            <a:srgbClr val="585858"/>
                          </a:solidFill>
                          <a:latin typeface="TT Commons" panose="02000506040000020004" pitchFamily="50" charset="0"/>
                          <a:cs typeface="Carlito"/>
                        </a:rPr>
                        <a:t>Aggravating</a:t>
                      </a:r>
                      <a:r>
                        <a:rPr sz="1450" b="1" spc="-150" dirty="0">
                          <a:solidFill>
                            <a:srgbClr val="585858"/>
                          </a:solidFill>
                          <a:latin typeface="TT Commons" panose="02000506040000020004" pitchFamily="50" charset="0"/>
                          <a:cs typeface="Carlito"/>
                        </a:rPr>
                        <a:t> </a:t>
                      </a:r>
                      <a:r>
                        <a:rPr sz="1450" b="1" spc="-25" dirty="0">
                          <a:solidFill>
                            <a:srgbClr val="585858"/>
                          </a:solidFill>
                          <a:latin typeface="TT Commons" panose="02000506040000020004" pitchFamily="50" charset="0"/>
                          <a:cs typeface="Carlito"/>
                        </a:rPr>
                        <a:t>factors</a:t>
                      </a:r>
                      <a:endParaRPr sz="1450">
                        <a:latin typeface="TT Commons" panose="02000506040000020004" pitchFamily="50" charset="0"/>
                        <a:cs typeface="Carlito"/>
                      </a:endParaRPr>
                    </a:p>
                  </a:txBody>
                  <a:tcPr marL="0" marR="0" marT="7620" marB="0">
                    <a:lnL w="12700">
                      <a:solidFill>
                        <a:srgbClr val="000000"/>
                      </a:solidFill>
                      <a:prstDash val="solid"/>
                    </a:lnL>
                    <a:lnR w="12700">
                      <a:solidFill>
                        <a:srgbClr val="000000"/>
                      </a:solidFill>
                      <a:prstDash val="solid"/>
                    </a:lnR>
                    <a:lnT w="12700">
                      <a:solidFill>
                        <a:srgbClr val="C0504D"/>
                      </a:solidFill>
                      <a:prstDash val="solid"/>
                    </a:lnT>
                    <a:lnB w="12700">
                      <a:solidFill>
                        <a:srgbClr val="000000"/>
                      </a:solidFill>
                      <a:prstDash val="solid"/>
                    </a:lnB>
                  </a:tcPr>
                </a:tc>
                <a:tc gridSpan="2">
                  <a:txBody>
                    <a:bodyPr/>
                    <a:lstStyle/>
                    <a:p>
                      <a:pPr marL="399415" indent="-346075">
                        <a:lnSpc>
                          <a:spcPct val="100000"/>
                        </a:lnSpc>
                        <a:spcBef>
                          <a:spcPts val="60"/>
                        </a:spcBef>
                        <a:buChar char="-"/>
                        <a:tabLst>
                          <a:tab pos="399415" algn="l"/>
                          <a:tab pos="400050" algn="l"/>
                        </a:tabLst>
                      </a:pPr>
                      <a:r>
                        <a:rPr sz="1450" spc="-10" dirty="0">
                          <a:solidFill>
                            <a:srgbClr val="585858"/>
                          </a:solidFill>
                          <a:latin typeface="TT Commons" panose="02000506040000020004" pitchFamily="50" charset="0"/>
                          <a:cs typeface="Carlito"/>
                        </a:rPr>
                        <a:t>Medications</a:t>
                      </a:r>
                      <a:endParaRPr sz="1450" dirty="0">
                        <a:latin typeface="TT Commons" panose="02000506040000020004" pitchFamily="50" charset="0"/>
                        <a:cs typeface="Carlito"/>
                      </a:endParaRPr>
                    </a:p>
                    <a:p>
                      <a:pPr marL="399415" indent="-346075">
                        <a:lnSpc>
                          <a:spcPct val="100000"/>
                        </a:lnSpc>
                        <a:spcBef>
                          <a:spcPts val="185"/>
                        </a:spcBef>
                        <a:buChar char="-"/>
                        <a:tabLst>
                          <a:tab pos="399415" algn="l"/>
                          <a:tab pos="400050" algn="l"/>
                        </a:tabLst>
                      </a:pPr>
                      <a:r>
                        <a:rPr sz="1450" spc="-10" dirty="0">
                          <a:solidFill>
                            <a:srgbClr val="585858"/>
                          </a:solidFill>
                          <a:latin typeface="TT Commons" panose="02000506040000020004" pitchFamily="50" charset="0"/>
                          <a:cs typeface="Carlito"/>
                        </a:rPr>
                        <a:t>Friction</a:t>
                      </a:r>
                      <a:endParaRPr sz="1450" dirty="0">
                        <a:latin typeface="TT Commons" panose="02000506040000020004" pitchFamily="50" charset="0"/>
                        <a:cs typeface="Carlito"/>
                      </a:endParaRPr>
                    </a:p>
                  </a:txBody>
                  <a:tcPr marL="0" marR="0" marT="7620" marB="0">
                    <a:lnL w="12700">
                      <a:solidFill>
                        <a:srgbClr val="000000"/>
                      </a:solidFill>
                      <a:prstDash val="solid"/>
                    </a:lnL>
                    <a:lnR w="12700">
                      <a:solidFill>
                        <a:srgbClr val="000000"/>
                      </a:solidFill>
                      <a:prstDash val="solid"/>
                    </a:lnR>
                    <a:lnT w="12700">
                      <a:solidFill>
                        <a:srgbClr val="C0504D"/>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7" name="object 8"/>
          <p:cNvSpPr txBox="1">
            <a:spLocks/>
          </p:cNvSpPr>
          <p:nvPr/>
        </p:nvSpPr>
        <p:spPr>
          <a:xfrm>
            <a:off x="784272" y="426065"/>
            <a:ext cx="5972128" cy="380873"/>
          </a:xfrm>
          <a:prstGeom prst="rect">
            <a:avLst/>
          </a:prstGeom>
          <a:solidFill>
            <a:schemeClr val="bg1"/>
          </a:solidFill>
        </p:spPr>
        <p:txBody>
          <a:bodyPr vert="horz" wrap="square" lIns="0" tIns="11430" rIns="0" bIns="0" rtlCol="0" anchor="ctr">
            <a:spAutoFit/>
          </a:bodyPr>
          <a:lstStyle>
            <a:lvl1pPr algn="l" defTabSz="761970" rtl="0" eaLnBrk="1" latinLnBrk="0" hangingPunct="1">
              <a:lnSpc>
                <a:spcPct val="90000"/>
              </a:lnSpc>
              <a:spcBef>
                <a:spcPct val="0"/>
              </a:spcBef>
              <a:buNone/>
              <a:defRPr sz="1850" b="0" i="0" kern="2000" spc="125" baseline="0">
                <a:solidFill>
                  <a:srgbClr val="585858"/>
                </a:solidFill>
                <a:latin typeface="Carlito"/>
                <a:ea typeface="+mj-ea"/>
                <a:cs typeface="Carlito"/>
              </a:defRPr>
            </a:lvl1pPr>
          </a:lstStyle>
          <a:p>
            <a:pPr marL="12700">
              <a:lnSpc>
                <a:spcPct val="100000"/>
              </a:lnSpc>
              <a:spcBef>
                <a:spcPts val="90"/>
              </a:spcBef>
            </a:pPr>
            <a:r>
              <a:rPr lang="es-ES" sz="2400" spc="300" dirty="0" smtClean="0">
                <a:latin typeface="Bebas Neue Regular" panose="00000500000000000000" pitchFamily="50" charset="0"/>
              </a:rPr>
              <a:t>WICH FACTORS INFLUENCE </a:t>
            </a:r>
            <a:r>
              <a:rPr lang="es-ES" sz="2400" spc="300" dirty="0" err="1" smtClean="0">
                <a:latin typeface="Bebas Neue Regular" panose="00000500000000000000" pitchFamily="50" charset="0"/>
              </a:rPr>
              <a:t>hyperPIGMENTATION</a:t>
            </a:r>
            <a:endParaRPr lang="es-ES" sz="2400" spc="300" dirty="0">
              <a:latin typeface="Bebas Neue Regular" panose="00000500000000000000" pitchFamily="50"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812800" y="419100"/>
            <a:ext cx="6019800" cy="381515"/>
          </a:xfrm>
          <a:prstGeom prst="rect">
            <a:avLst/>
          </a:prstGeom>
        </p:spPr>
        <p:txBody>
          <a:bodyPr vert="horz" wrap="square" lIns="0" tIns="12065" rIns="0" bIns="0" rtlCol="0">
            <a:spAutoFit/>
          </a:bodyPr>
          <a:lstStyle/>
          <a:p>
            <a:pPr marL="12700">
              <a:lnSpc>
                <a:spcPct val="100000"/>
              </a:lnSpc>
              <a:spcBef>
                <a:spcPts val="95"/>
              </a:spcBef>
            </a:pPr>
            <a:r>
              <a:rPr sz="2400" spc="300" dirty="0">
                <a:latin typeface="Bebas Neue Regular" panose="00000500000000000000" pitchFamily="50" charset="0"/>
              </a:rPr>
              <a:t>POST-INFLAMMATORY HYPERPIGMENTATION (PIH)</a:t>
            </a:r>
          </a:p>
        </p:txBody>
      </p:sp>
      <p:sp>
        <p:nvSpPr>
          <p:cNvPr id="6" name="object 6"/>
          <p:cNvSpPr txBox="1"/>
          <p:nvPr/>
        </p:nvSpPr>
        <p:spPr>
          <a:xfrm>
            <a:off x="660400" y="1333500"/>
            <a:ext cx="8229600" cy="679032"/>
          </a:xfrm>
          <a:prstGeom prst="rect">
            <a:avLst/>
          </a:prstGeom>
        </p:spPr>
        <p:txBody>
          <a:bodyPr vert="horz" wrap="square" lIns="0" tIns="24765" rIns="0" bIns="0" rtlCol="0">
            <a:spAutoFit/>
          </a:bodyPr>
          <a:lstStyle/>
          <a:p>
            <a:pPr marL="12700" marR="5080" algn="just">
              <a:lnSpc>
                <a:spcPts val="1680"/>
              </a:lnSpc>
              <a:spcBef>
                <a:spcPts val="195"/>
              </a:spcBef>
            </a:pPr>
            <a:r>
              <a:rPr sz="1600" spc="-25" dirty="0">
                <a:solidFill>
                  <a:srgbClr val="585858"/>
                </a:solidFill>
                <a:latin typeface="TT Commons" panose="02000506040000020004" pitchFamily="50" charset="0"/>
                <a:cs typeface="Carlito"/>
              </a:rPr>
              <a:t>Post-inflammatory </a:t>
            </a:r>
            <a:r>
              <a:rPr sz="1600" spc="-30" dirty="0">
                <a:solidFill>
                  <a:srgbClr val="585858"/>
                </a:solidFill>
                <a:latin typeface="TT Commons" panose="02000506040000020004" pitchFamily="50" charset="0"/>
                <a:cs typeface="Carlito"/>
              </a:rPr>
              <a:t>hyperpigmentation </a:t>
            </a:r>
            <a:r>
              <a:rPr sz="1600" spc="-25" dirty="0">
                <a:solidFill>
                  <a:srgbClr val="585858"/>
                </a:solidFill>
                <a:latin typeface="TT Commons" panose="02000506040000020004" pitchFamily="50" charset="0"/>
                <a:cs typeface="Carlito"/>
              </a:rPr>
              <a:t>manifests </a:t>
            </a:r>
            <a:r>
              <a:rPr sz="1600" spc="-35" dirty="0">
                <a:solidFill>
                  <a:srgbClr val="585858"/>
                </a:solidFill>
                <a:latin typeface="TT Commons" panose="02000506040000020004" pitchFamily="50" charset="0"/>
                <a:cs typeface="Carlito"/>
              </a:rPr>
              <a:t>as </a:t>
            </a:r>
            <a:r>
              <a:rPr sz="1600" spc="5" dirty="0">
                <a:solidFill>
                  <a:srgbClr val="585858"/>
                </a:solidFill>
                <a:latin typeface="TT Commons" panose="02000506040000020004" pitchFamily="50" charset="0"/>
                <a:cs typeface="Carlito"/>
              </a:rPr>
              <a:t>flat </a:t>
            </a:r>
            <a:r>
              <a:rPr sz="1600" spc="-15" dirty="0">
                <a:solidFill>
                  <a:srgbClr val="585858"/>
                </a:solidFill>
                <a:latin typeface="TT Commons" panose="02000506040000020004" pitchFamily="50" charset="0"/>
                <a:cs typeface="Carlito"/>
              </a:rPr>
              <a:t>dark </a:t>
            </a:r>
            <a:r>
              <a:rPr sz="1600" spc="-25" dirty="0">
                <a:solidFill>
                  <a:srgbClr val="585858"/>
                </a:solidFill>
                <a:latin typeface="TT Commons" panose="02000506040000020004" pitchFamily="50" charset="0"/>
                <a:cs typeface="Carlito"/>
              </a:rPr>
              <a:t>coloured </a:t>
            </a:r>
            <a:r>
              <a:rPr sz="1600" spc="-35" dirty="0">
                <a:solidFill>
                  <a:srgbClr val="585858"/>
                </a:solidFill>
                <a:latin typeface="TT Commons" panose="02000506040000020004" pitchFamily="50" charset="0"/>
                <a:cs typeface="Carlito"/>
              </a:rPr>
              <a:t>spots. </a:t>
            </a:r>
            <a:r>
              <a:rPr sz="1600" spc="-10" dirty="0">
                <a:solidFill>
                  <a:srgbClr val="585858"/>
                </a:solidFill>
                <a:latin typeface="TT Commons" panose="02000506040000020004" pitchFamily="50" charset="0"/>
                <a:cs typeface="Carlito"/>
              </a:rPr>
              <a:t>These </a:t>
            </a:r>
            <a:r>
              <a:rPr sz="1600" spc="-15" dirty="0">
                <a:solidFill>
                  <a:srgbClr val="585858"/>
                </a:solidFill>
                <a:latin typeface="TT Commons" panose="02000506040000020004" pitchFamily="50" charset="0"/>
                <a:cs typeface="Carlito"/>
              </a:rPr>
              <a:t>can </a:t>
            </a:r>
            <a:r>
              <a:rPr sz="1600" spc="-25" dirty="0">
                <a:solidFill>
                  <a:srgbClr val="585858"/>
                </a:solidFill>
                <a:latin typeface="TT Commons" panose="02000506040000020004" pitchFamily="50" charset="0"/>
                <a:cs typeface="Carlito"/>
              </a:rPr>
              <a:t>be </a:t>
            </a:r>
            <a:r>
              <a:rPr sz="1600" spc="-10" dirty="0">
                <a:solidFill>
                  <a:srgbClr val="585858"/>
                </a:solidFill>
                <a:latin typeface="TT Commons" panose="02000506040000020004" pitchFamily="50" charset="0"/>
                <a:cs typeface="Carlito"/>
              </a:rPr>
              <a:t>any </a:t>
            </a:r>
            <a:r>
              <a:rPr sz="1600" spc="-25" dirty="0">
                <a:solidFill>
                  <a:srgbClr val="585858"/>
                </a:solidFill>
                <a:latin typeface="TT Commons" panose="02000506040000020004" pitchFamily="50" charset="0"/>
                <a:cs typeface="Carlito"/>
              </a:rPr>
              <a:t>colour  </a:t>
            </a:r>
            <a:r>
              <a:rPr sz="1600" spc="-15" dirty="0">
                <a:solidFill>
                  <a:srgbClr val="585858"/>
                </a:solidFill>
                <a:latin typeface="TT Commons" panose="02000506040000020004" pitchFamily="50" charset="0"/>
                <a:cs typeface="Carlito"/>
              </a:rPr>
              <a:t>from </a:t>
            </a:r>
            <a:r>
              <a:rPr sz="1600" spc="-30" dirty="0">
                <a:solidFill>
                  <a:srgbClr val="585858"/>
                </a:solidFill>
                <a:latin typeface="TT Commons" panose="02000506040000020004" pitchFamily="50" charset="0"/>
                <a:cs typeface="Carlito"/>
              </a:rPr>
              <a:t>pink </a:t>
            </a:r>
            <a:r>
              <a:rPr sz="1600" spc="-10" dirty="0">
                <a:solidFill>
                  <a:srgbClr val="585858"/>
                </a:solidFill>
                <a:latin typeface="TT Commons" panose="02000506040000020004" pitchFamily="50" charset="0"/>
                <a:cs typeface="Carlito"/>
              </a:rPr>
              <a:t>to </a:t>
            </a:r>
            <a:r>
              <a:rPr sz="1600" spc="-20" dirty="0">
                <a:solidFill>
                  <a:srgbClr val="585858"/>
                </a:solidFill>
                <a:latin typeface="TT Commons" panose="02000506040000020004" pitchFamily="50" charset="0"/>
                <a:cs typeface="Carlito"/>
              </a:rPr>
              <a:t>red, </a:t>
            </a:r>
            <a:r>
              <a:rPr sz="1600" spc="-25" dirty="0">
                <a:solidFill>
                  <a:srgbClr val="585858"/>
                </a:solidFill>
                <a:latin typeface="TT Commons" panose="02000506040000020004" pitchFamily="50" charset="0"/>
                <a:cs typeface="Carlito"/>
              </a:rPr>
              <a:t>beige </a:t>
            </a:r>
            <a:r>
              <a:rPr sz="1600" spc="-10" dirty="0">
                <a:solidFill>
                  <a:srgbClr val="585858"/>
                </a:solidFill>
                <a:latin typeface="TT Commons" panose="02000506040000020004" pitchFamily="50" charset="0"/>
                <a:cs typeface="Carlito"/>
              </a:rPr>
              <a:t>to black, </a:t>
            </a:r>
            <a:r>
              <a:rPr sz="1600" spc="-30" dirty="0">
                <a:solidFill>
                  <a:srgbClr val="585858"/>
                </a:solidFill>
                <a:latin typeface="TT Commons" panose="02000506040000020004" pitchFamily="50" charset="0"/>
                <a:cs typeface="Carlito"/>
              </a:rPr>
              <a:t>depending </a:t>
            </a:r>
            <a:r>
              <a:rPr sz="1600" spc="10" dirty="0">
                <a:solidFill>
                  <a:srgbClr val="585858"/>
                </a:solidFill>
                <a:latin typeface="TT Commons" panose="02000506040000020004" pitchFamily="50" charset="0"/>
                <a:cs typeface="Carlito"/>
              </a:rPr>
              <a:t>on </a:t>
            </a:r>
            <a:r>
              <a:rPr sz="1600" spc="-15" dirty="0">
                <a:solidFill>
                  <a:srgbClr val="585858"/>
                </a:solidFill>
                <a:latin typeface="TT Commons" panose="02000506040000020004" pitchFamily="50" charset="0"/>
                <a:cs typeface="Carlito"/>
              </a:rPr>
              <a:t>skin </a:t>
            </a:r>
            <a:r>
              <a:rPr sz="1600" spc="-20" dirty="0">
                <a:solidFill>
                  <a:srgbClr val="585858"/>
                </a:solidFill>
                <a:latin typeface="TT Commons" panose="02000506040000020004" pitchFamily="50" charset="0"/>
                <a:cs typeface="Carlito"/>
              </a:rPr>
              <a:t>done </a:t>
            </a:r>
            <a:r>
              <a:rPr sz="1600" spc="-10" dirty="0">
                <a:solidFill>
                  <a:srgbClr val="585858"/>
                </a:solidFill>
                <a:latin typeface="TT Commons" panose="02000506040000020004" pitchFamily="50" charset="0"/>
                <a:cs typeface="Carlito"/>
              </a:rPr>
              <a:t>and </a:t>
            </a:r>
            <a:r>
              <a:rPr sz="1600" spc="-20" dirty="0">
                <a:solidFill>
                  <a:srgbClr val="585858"/>
                </a:solidFill>
                <a:latin typeface="TT Commons" panose="02000506040000020004" pitchFamily="50" charset="0"/>
                <a:cs typeface="Carlito"/>
              </a:rPr>
              <a:t>the depth </a:t>
            </a:r>
            <a:r>
              <a:rPr sz="1600" spc="15" dirty="0">
                <a:solidFill>
                  <a:srgbClr val="585858"/>
                </a:solidFill>
                <a:latin typeface="TT Commons" panose="02000506040000020004" pitchFamily="50" charset="0"/>
                <a:cs typeface="Carlito"/>
              </a:rPr>
              <a:t>of </a:t>
            </a:r>
            <a:r>
              <a:rPr sz="1600" spc="-25" dirty="0">
                <a:solidFill>
                  <a:srgbClr val="585858"/>
                </a:solidFill>
                <a:latin typeface="TT Commons" panose="02000506040000020004" pitchFamily="50" charset="0"/>
                <a:cs typeface="Carlito"/>
              </a:rPr>
              <a:t>colour change. </a:t>
            </a:r>
            <a:r>
              <a:rPr sz="1600" spc="-10" dirty="0">
                <a:solidFill>
                  <a:srgbClr val="585858"/>
                </a:solidFill>
                <a:latin typeface="TT Commons" panose="02000506040000020004" pitchFamily="50" charset="0"/>
                <a:cs typeface="Carlito"/>
              </a:rPr>
              <a:t>They may </a:t>
            </a:r>
            <a:r>
              <a:rPr sz="1600" spc="-30" dirty="0">
                <a:solidFill>
                  <a:srgbClr val="585858"/>
                </a:solidFill>
                <a:latin typeface="TT Commons" panose="02000506040000020004" pitchFamily="50" charset="0"/>
                <a:cs typeface="Carlito"/>
              </a:rPr>
              <a:t>look  </a:t>
            </a:r>
            <a:r>
              <a:rPr sz="1600" spc="-40" dirty="0">
                <a:solidFill>
                  <a:srgbClr val="585858"/>
                </a:solidFill>
                <a:latin typeface="TT Commons" panose="02000506040000020004" pitchFamily="50" charset="0"/>
                <a:cs typeface="Carlito"/>
              </a:rPr>
              <a:t>like </a:t>
            </a:r>
            <a:r>
              <a:rPr sz="1600" spc="-15" dirty="0">
                <a:solidFill>
                  <a:srgbClr val="585858"/>
                </a:solidFill>
                <a:latin typeface="TT Commons" panose="02000506040000020004" pitchFamily="50" charset="0"/>
                <a:cs typeface="Carlito"/>
              </a:rPr>
              <a:t>small, </a:t>
            </a:r>
            <a:r>
              <a:rPr sz="1600" spc="-20" dirty="0">
                <a:solidFill>
                  <a:srgbClr val="585858"/>
                </a:solidFill>
                <a:latin typeface="TT Commons" panose="02000506040000020004" pitchFamily="50" charset="0"/>
                <a:cs typeface="Carlito"/>
              </a:rPr>
              <a:t>different </a:t>
            </a:r>
            <a:r>
              <a:rPr sz="1600" spc="-25" dirty="0">
                <a:solidFill>
                  <a:srgbClr val="585858"/>
                </a:solidFill>
                <a:latin typeface="TT Commons" panose="02000506040000020004" pitchFamily="50" charset="0"/>
                <a:cs typeface="Carlito"/>
              </a:rPr>
              <a:t>coloured </a:t>
            </a:r>
            <a:r>
              <a:rPr sz="1600" spc="-15" dirty="0">
                <a:solidFill>
                  <a:srgbClr val="585858"/>
                </a:solidFill>
                <a:latin typeface="TT Commons" panose="02000506040000020004" pitchFamily="50" charset="0"/>
                <a:cs typeface="Carlito"/>
              </a:rPr>
              <a:t>freckles </a:t>
            </a:r>
            <a:r>
              <a:rPr sz="1600" spc="15" dirty="0">
                <a:solidFill>
                  <a:srgbClr val="585858"/>
                </a:solidFill>
                <a:latin typeface="TT Commons" panose="02000506040000020004" pitchFamily="50" charset="0"/>
                <a:cs typeface="Carlito"/>
              </a:rPr>
              <a:t>or </a:t>
            </a:r>
            <a:r>
              <a:rPr sz="1600" spc="-30" dirty="0">
                <a:solidFill>
                  <a:srgbClr val="585858"/>
                </a:solidFill>
                <a:latin typeface="TT Commons" panose="02000506040000020004" pitchFamily="50" charset="0"/>
                <a:cs typeface="Carlito"/>
              </a:rPr>
              <a:t>darker </a:t>
            </a:r>
            <a:r>
              <a:rPr sz="1600" spc="-10" dirty="0">
                <a:solidFill>
                  <a:srgbClr val="585858"/>
                </a:solidFill>
                <a:latin typeface="TT Commons" panose="02000506040000020004" pitchFamily="50" charset="0"/>
                <a:cs typeface="Carlito"/>
              </a:rPr>
              <a:t>spots, </a:t>
            </a:r>
            <a:r>
              <a:rPr sz="1600" spc="-25" dirty="0">
                <a:solidFill>
                  <a:srgbClr val="585858"/>
                </a:solidFill>
                <a:latin typeface="TT Commons" panose="02000506040000020004" pitchFamily="50" charset="0"/>
                <a:cs typeface="Carlito"/>
              </a:rPr>
              <a:t>which </a:t>
            </a:r>
            <a:r>
              <a:rPr sz="1600" spc="-10" dirty="0">
                <a:solidFill>
                  <a:srgbClr val="585858"/>
                </a:solidFill>
                <a:latin typeface="TT Commons" panose="02000506040000020004" pitchFamily="50" charset="0"/>
                <a:cs typeface="Carlito"/>
              </a:rPr>
              <a:t>may </a:t>
            </a:r>
            <a:r>
              <a:rPr sz="1600" spc="-25" dirty="0">
                <a:solidFill>
                  <a:srgbClr val="585858"/>
                </a:solidFill>
                <a:latin typeface="TT Commons" panose="02000506040000020004" pitchFamily="50" charset="0"/>
                <a:cs typeface="Carlito"/>
              </a:rPr>
              <a:t>be light </a:t>
            </a:r>
            <a:r>
              <a:rPr sz="1600" spc="15" dirty="0">
                <a:solidFill>
                  <a:srgbClr val="585858"/>
                </a:solidFill>
                <a:latin typeface="TT Commons" panose="02000506040000020004" pitchFamily="50" charset="0"/>
                <a:cs typeface="Carlito"/>
              </a:rPr>
              <a:t>or </a:t>
            </a:r>
            <a:r>
              <a:rPr sz="1600" spc="10" dirty="0">
                <a:solidFill>
                  <a:srgbClr val="585858"/>
                </a:solidFill>
                <a:latin typeface="TT Commons" panose="02000506040000020004" pitchFamily="50" charset="0"/>
                <a:cs typeface="Carlito"/>
              </a:rPr>
              <a:t>look </a:t>
            </a:r>
            <a:r>
              <a:rPr sz="1600" spc="-40" dirty="0">
                <a:solidFill>
                  <a:srgbClr val="585858"/>
                </a:solidFill>
                <a:latin typeface="TT Commons" panose="02000506040000020004" pitchFamily="50" charset="0"/>
                <a:cs typeface="Carlito"/>
              </a:rPr>
              <a:t>like </a:t>
            </a:r>
            <a:r>
              <a:rPr sz="1600" spc="-5" dirty="0">
                <a:solidFill>
                  <a:srgbClr val="585858"/>
                </a:solidFill>
                <a:latin typeface="TT Commons" panose="02000506040000020004" pitchFamily="50" charset="0"/>
                <a:cs typeface="Carlito"/>
              </a:rPr>
              <a:t>‘new’</a:t>
            </a:r>
            <a:r>
              <a:rPr sz="1600" spc="7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skin.</a:t>
            </a:r>
            <a:endParaRPr sz="1600" dirty="0">
              <a:latin typeface="TT Commons" panose="02000506040000020004" pitchFamily="50" charset="0"/>
              <a:cs typeface="Carlito"/>
            </a:endParaRPr>
          </a:p>
        </p:txBody>
      </p:sp>
      <p:sp>
        <p:nvSpPr>
          <p:cNvPr id="9" name="object 9"/>
          <p:cNvSpPr txBox="1"/>
          <p:nvPr/>
        </p:nvSpPr>
        <p:spPr>
          <a:xfrm>
            <a:off x="4318000" y="2336136"/>
            <a:ext cx="4572000" cy="1810111"/>
          </a:xfrm>
          <a:prstGeom prst="rect">
            <a:avLst/>
          </a:prstGeom>
        </p:spPr>
        <p:txBody>
          <a:bodyPr vert="horz" wrap="square" lIns="0" tIns="24765" rIns="0" bIns="0" rtlCol="0">
            <a:spAutoFit/>
          </a:bodyPr>
          <a:lstStyle/>
          <a:p>
            <a:pPr marL="12700" marR="5080" algn="just">
              <a:lnSpc>
                <a:spcPts val="1680"/>
              </a:lnSpc>
              <a:spcBef>
                <a:spcPts val="195"/>
              </a:spcBef>
            </a:pPr>
            <a:r>
              <a:rPr sz="1600" spc="-5" dirty="0">
                <a:solidFill>
                  <a:srgbClr val="585858"/>
                </a:solidFill>
                <a:latin typeface="TT Commons" panose="02000506040000020004" pitchFamily="50" charset="0"/>
                <a:cs typeface="Carlito"/>
              </a:rPr>
              <a:t>PIH </a:t>
            </a:r>
            <a:r>
              <a:rPr sz="1600" spc="-10" dirty="0">
                <a:solidFill>
                  <a:srgbClr val="585858"/>
                </a:solidFill>
                <a:latin typeface="TT Commons" panose="02000506040000020004" pitchFamily="50" charset="0"/>
                <a:cs typeface="Carlito"/>
              </a:rPr>
              <a:t>often </a:t>
            </a:r>
            <a:r>
              <a:rPr sz="1600" spc="-20" dirty="0">
                <a:solidFill>
                  <a:srgbClr val="585858"/>
                </a:solidFill>
                <a:latin typeface="TT Commons" panose="02000506040000020004" pitchFamily="50" charset="0"/>
                <a:cs typeface="Carlito"/>
              </a:rPr>
              <a:t>affects </a:t>
            </a:r>
            <a:r>
              <a:rPr sz="1600" spc="-30" dirty="0">
                <a:solidFill>
                  <a:srgbClr val="585858"/>
                </a:solidFill>
                <a:latin typeface="TT Commons" panose="02000506040000020004" pitchFamily="50" charset="0"/>
                <a:cs typeface="Carlito"/>
              </a:rPr>
              <a:t>people </a:t>
            </a:r>
            <a:r>
              <a:rPr sz="1600" spc="-20" dirty="0">
                <a:solidFill>
                  <a:srgbClr val="585858"/>
                </a:solidFill>
                <a:latin typeface="TT Commons" panose="02000506040000020004" pitchFamily="50" charset="0"/>
                <a:cs typeface="Carlito"/>
              </a:rPr>
              <a:t>who </a:t>
            </a:r>
            <a:r>
              <a:rPr sz="1600" spc="-30" dirty="0">
                <a:solidFill>
                  <a:srgbClr val="585858"/>
                </a:solidFill>
                <a:latin typeface="TT Commons" panose="02000506040000020004" pitchFamily="50" charset="0"/>
                <a:cs typeface="Carlito"/>
              </a:rPr>
              <a:t>suffer </a:t>
            </a:r>
            <a:r>
              <a:rPr sz="1600" spc="-15" dirty="0">
                <a:solidFill>
                  <a:srgbClr val="585858"/>
                </a:solidFill>
                <a:latin typeface="TT Commons" panose="02000506040000020004" pitchFamily="50" charset="0"/>
                <a:cs typeface="Carlito"/>
              </a:rPr>
              <a:t>from </a:t>
            </a:r>
            <a:r>
              <a:rPr sz="1600" spc="-25" dirty="0">
                <a:solidFill>
                  <a:srgbClr val="585858"/>
                </a:solidFill>
                <a:latin typeface="TT Commons" panose="02000506040000020004" pitchFamily="50" charset="0"/>
                <a:cs typeface="Carlito"/>
              </a:rPr>
              <a:t>acne </a:t>
            </a:r>
            <a:r>
              <a:rPr sz="1600" spc="-10" dirty="0">
                <a:solidFill>
                  <a:srgbClr val="585858"/>
                </a:solidFill>
                <a:latin typeface="TT Commons" panose="02000506040000020004" pitchFamily="50" charset="0"/>
                <a:cs typeface="Carlito"/>
              </a:rPr>
              <a:t>and </a:t>
            </a:r>
            <a:r>
              <a:rPr sz="1600" spc="25" dirty="0">
                <a:solidFill>
                  <a:srgbClr val="585858"/>
                </a:solidFill>
                <a:latin typeface="TT Commons" panose="02000506040000020004" pitchFamily="50" charset="0"/>
                <a:cs typeface="Carlito"/>
              </a:rPr>
              <a:t>can  </a:t>
            </a:r>
            <a:r>
              <a:rPr sz="1600" spc="-20" dirty="0">
                <a:solidFill>
                  <a:srgbClr val="585858"/>
                </a:solidFill>
                <a:latin typeface="TT Commons" panose="02000506040000020004" pitchFamily="50" charset="0"/>
                <a:cs typeface="Carlito"/>
              </a:rPr>
              <a:t>sometimes </a:t>
            </a:r>
            <a:r>
              <a:rPr sz="1600" spc="-25" dirty="0">
                <a:solidFill>
                  <a:srgbClr val="585858"/>
                </a:solidFill>
                <a:latin typeface="TT Commons" panose="02000506040000020004" pitchFamily="50" charset="0"/>
                <a:cs typeface="Carlito"/>
              </a:rPr>
              <a:t>be </a:t>
            </a:r>
            <a:r>
              <a:rPr sz="1600" spc="-20" dirty="0">
                <a:solidFill>
                  <a:srgbClr val="585858"/>
                </a:solidFill>
                <a:latin typeface="TT Commons" panose="02000506040000020004" pitchFamily="50" charset="0"/>
                <a:cs typeface="Carlito"/>
              </a:rPr>
              <a:t>triggered </a:t>
            </a:r>
            <a:r>
              <a:rPr sz="1600" spc="-25" dirty="0">
                <a:solidFill>
                  <a:srgbClr val="585858"/>
                </a:solidFill>
                <a:latin typeface="TT Commons" panose="02000506040000020004" pitchFamily="50" charset="0"/>
                <a:cs typeface="Carlito"/>
              </a:rPr>
              <a:t>by cosmetic </a:t>
            </a:r>
            <a:r>
              <a:rPr sz="1600" spc="-20" dirty="0">
                <a:solidFill>
                  <a:srgbClr val="585858"/>
                </a:solidFill>
                <a:latin typeface="TT Commons" panose="02000506040000020004" pitchFamily="50" charset="0"/>
                <a:cs typeface="Carlito"/>
              </a:rPr>
              <a:t>treatments </a:t>
            </a:r>
            <a:r>
              <a:rPr sz="1600" spc="-10" dirty="0">
                <a:solidFill>
                  <a:srgbClr val="585858"/>
                </a:solidFill>
                <a:latin typeface="TT Commons" panose="02000506040000020004" pitchFamily="50" charset="0"/>
                <a:cs typeface="Carlito"/>
              </a:rPr>
              <a:t>such  </a:t>
            </a:r>
            <a:r>
              <a:rPr sz="1600" spc="5" dirty="0">
                <a:solidFill>
                  <a:srgbClr val="585858"/>
                </a:solidFill>
                <a:latin typeface="TT Commons" panose="02000506040000020004" pitchFamily="50" charset="0"/>
                <a:cs typeface="Carlito"/>
              </a:rPr>
              <a:t>as </a:t>
            </a:r>
            <a:r>
              <a:rPr sz="1600" b="1" spc="-30" dirty="0">
                <a:solidFill>
                  <a:srgbClr val="585858"/>
                </a:solidFill>
                <a:latin typeface="TT Commons" panose="02000506040000020004" pitchFamily="50" charset="0"/>
                <a:cs typeface="Carlito"/>
              </a:rPr>
              <a:t>dermal </a:t>
            </a:r>
            <a:r>
              <a:rPr sz="1600" b="1" spc="-25" dirty="0">
                <a:solidFill>
                  <a:srgbClr val="585858"/>
                </a:solidFill>
                <a:latin typeface="TT Commons" panose="02000506040000020004" pitchFamily="50" charset="0"/>
                <a:cs typeface="Carlito"/>
              </a:rPr>
              <a:t>abrasion</a:t>
            </a:r>
            <a:r>
              <a:rPr sz="1600" spc="-25" dirty="0">
                <a:solidFill>
                  <a:srgbClr val="585858"/>
                </a:solidFill>
                <a:latin typeface="TT Commons" panose="02000506040000020004" pitchFamily="50" charset="0"/>
                <a:cs typeface="Carlito"/>
              </a:rPr>
              <a:t>, </a:t>
            </a:r>
            <a:r>
              <a:rPr sz="1600" b="1" spc="-15" dirty="0">
                <a:solidFill>
                  <a:srgbClr val="585858"/>
                </a:solidFill>
                <a:latin typeface="TT Commons" panose="02000506040000020004" pitchFamily="50" charset="0"/>
                <a:cs typeface="Carlito"/>
              </a:rPr>
              <a:t>chemical </a:t>
            </a:r>
            <a:r>
              <a:rPr sz="1600" b="1" spc="-10" dirty="0">
                <a:solidFill>
                  <a:srgbClr val="585858"/>
                </a:solidFill>
                <a:latin typeface="TT Commons" panose="02000506040000020004" pitchFamily="50" charset="0"/>
                <a:cs typeface="Carlito"/>
              </a:rPr>
              <a:t>peels </a:t>
            </a:r>
            <a:r>
              <a:rPr sz="1600" spc="-10" dirty="0">
                <a:solidFill>
                  <a:srgbClr val="585858"/>
                </a:solidFill>
                <a:latin typeface="TT Commons" panose="02000506040000020004" pitchFamily="50" charset="0"/>
                <a:cs typeface="Carlito"/>
              </a:rPr>
              <a:t>and </a:t>
            </a:r>
            <a:r>
              <a:rPr sz="1600" b="1" spc="-15" dirty="0">
                <a:solidFill>
                  <a:srgbClr val="585858"/>
                </a:solidFill>
                <a:latin typeface="TT Commons" panose="02000506040000020004" pitchFamily="50" charset="0"/>
                <a:cs typeface="Carlito"/>
              </a:rPr>
              <a:t>laser </a:t>
            </a:r>
            <a:r>
              <a:rPr sz="1600" b="1" spc="-45" dirty="0">
                <a:solidFill>
                  <a:srgbClr val="585858"/>
                </a:solidFill>
                <a:latin typeface="TT Commons" panose="02000506040000020004" pitchFamily="50" charset="0"/>
                <a:cs typeface="Carlito"/>
              </a:rPr>
              <a:t>therapy.  </a:t>
            </a:r>
            <a:r>
              <a:rPr sz="1600" spc="-25" dirty="0">
                <a:solidFill>
                  <a:srgbClr val="585858"/>
                </a:solidFill>
                <a:latin typeface="TT Commons" panose="02000506040000020004" pitchFamily="50" charset="0"/>
                <a:cs typeface="Carlito"/>
              </a:rPr>
              <a:t>Although </a:t>
            </a:r>
            <a:r>
              <a:rPr sz="1600" dirty="0">
                <a:solidFill>
                  <a:srgbClr val="585858"/>
                </a:solidFill>
                <a:latin typeface="TT Commons" panose="02000506040000020004" pitchFamily="50" charset="0"/>
                <a:cs typeface="Carlito"/>
              </a:rPr>
              <a:t>all </a:t>
            </a:r>
            <a:r>
              <a:rPr sz="1600" spc="-15" dirty="0">
                <a:solidFill>
                  <a:srgbClr val="585858"/>
                </a:solidFill>
                <a:latin typeface="TT Commons" panose="02000506040000020004" pitchFamily="50" charset="0"/>
                <a:cs typeface="Carlito"/>
              </a:rPr>
              <a:t>skin </a:t>
            </a:r>
            <a:r>
              <a:rPr sz="1600" spc="-20" dirty="0">
                <a:solidFill>
                  <a:srgbClr val="585858"/>
                </a:solidFill>
                <a:latin typeface="TT Commons" panose="02000506040000020004" pitchFamily="50" charset="0"/>
                <a:cs typeface="Carlito"/>
              </a:rPr>
              <a:t>types </a:t>
            </a:r>
            <a:r>
              <a:rPr sz="1600" spc="-5" dirty="0">
                <a:solidFill>
                  <a:srgbClr val="585858"/>
                </a:solidFill>
                <a:latin typeface="TT Commons" panose="02000506040000020004" pitchFamily="50" charset="0"/>
                <a:cs typeface="Carlito"/>
              </a:rPr>
              <a:t>are </a:t>
            </a:r>
            <a:r>
              <a:rPr sz="1600" spc="10" dirty="0">
                <a:solidFill>
                  <a:srgbClr val="585858"/>
                </a:solidFill>
                <a:latin typeface="TT Commons" panose="02000506040000020004" pitchFamily="50" charset="0"/>
                <a:cs typeface="Carlito"/>
              </a:rPr>
              <a:t>at </a:t>
            </a:r>
            <a:r>
              <a:rPr sz="1600" spc="-15" dirty="0">
                <a:solidFill>
                  <a:srgbClr val="585858"/>
                </a:solidFill>
                <a:latin typeface="TT Commons" panose="02000506040000020004" pitchFamily="50" charset="0"/>
                <a:cs typeface="Carlito"/>
              </a:rPr>
              <a:t>risk </a:t>
            </a:r>
            <a:r>
              <a:rPr sz="1600" spc="10" dirty="0">
                <a:solidFill>
                  <a:srgbClr val="585858"/>
                </a:solidFill>
                <a:latin typeface="TT Commons" panose="02000506040000020004" pitchFamily="50" charset="0"/>
                <a:cs typeface="Carlito"/>
              </a:rPr>
              <a:t>of </a:t>
            </a:r>
            <a:r>
              <a:rPr sz="1600" spc="-25" dirty="0">
                <a:solidFill>
                  <a:srgbClr val="585858"/>
                </a:solidFill>
                <a:latin typeface="TT Commons" panose="02000506040000020004" pitchFamily="50" charset="0"/>
                <a:cs typeface="Carlito"/>
              </a:rPr>
              <a:t>post-inflammatory  </a:t>
            </a:r>
            <a:r>
              <a:rPr sz="1600" spc="-20" dirty="0">
                <a:solidFill>
                  <a:srgbClr val="585858"/>
                </a:solidFill>
                <a:latin typeface="TT Commons" panose="02000506040000020004" pitchFamily="50" charset="0"/>
                <a:cs typeface="Carlito"/>
              </a:rPr>
              <a:t>hyperpigmentation,</a:t>
            </a:r>
            <a:r>
              <a:rPr sz="1600" spc="-12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it</a:t>
            </a:r>
            <a:r>
              <a:rPr sz="1600" spc="-1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is </a:t>
            </a:r>
            <a:r>
              <a:rPr sz="1600" spc="-15" dirty="0">
                <a:solidFill>
                  <a:srgbClr val="585858"/>
                </a:solidFill>
                <a:latin typeface="TT Commons" panose="02000506040000020004" pitchFamily="50" charset="0"/>
                <a:cs typeface="Carlito"/>
              </a:rPr>
              <a:t>more</a:t>
            </a:r>
            <a:r>
              <a:rPr sz="1600" spc="-85"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common</a:t>
            </a:r>
            <a:r>
              <a:rPr sz="1600" spc="-12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in</a:t>
            </a:r>
            <a:r>
              <a:rPr sz="1600" spc="-125" dirty="0">
                <a:solidFill>
                  <a:srgbClr val="585858"/>
                </a:solidFill>
                <a:latin typeface="TT Commons" panose="02000506040000020004" pitchFamily="50" charset="0"/>
                <a:cs typeface="Carlito"/>
              </a:rPr>
              <a:t> </a:t>
            </a:r>
            <a:r>
              <a:rPr sz="1600" spc="-30" dirty="0">
                <a:solidFill>
                  <a:srgbClr val="585858"/>
                </a:solidFill>
                <a:latin typeface="TT Commons" panose="02000506040000020004" pitchFamily="50" charset="0"/>
                <a:cs typeface="Carlito"/>
              </a:rPr>
              <a:t>darker</a:t>
            </a:r>
            <a:r>
              <a:rPr sz="1600" spc="-10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skins.</a:t>
            </a:r>
            <a:endParaRPr sz="1600" dirty="0">
              <a:latin typeface="TT Commons" panose="02000506040000020004" pitchFamily="50" charset="0"/>
              <a:cs typeface="Carlito"/>
            </a:endParaRPr>
          </a:p>
          <a:p>
            <a:pPr>
              <a:lnSpc>
                <a:spcPct val="100000"/>
              </a:lnSpc>
              <a:spcBef>
                <a:spcPts val="50"/>
              </a:spcBef>
            </a:pPr>
            <a:endParaRPr sz="1600" dirty="0">
              <a:latin typeface="TT Commons" panose="02000506040000020004" pitchFamily="50" charset="0"/>
              <a:cs typeface="Carlito"/>
            </a:endParaRPr>
          </a:p>
          <a:p>
            <a:pPr marL="12700" marR="18415" algn="just">
              <a:lnSpc>
                <a:spcPts val="1680"/>
              </a:lnSpc>
            </a:pPr>
            <a:r>
              <a:rPr sz="1600" spc="-20" dirty="0">
                <a:solidFill>
                  <a:srgbClr val="585858"/>
                </a:solidFill>
                <a:latin typeface="TT Commons" panose="02000506040000020004" pitchFamily="50" charset="0"/>
                <a:cs typeface="Carlito"/>
              </a:rPr>
              <a:t>Men</a:t>
            </a:r>
            <a:r>
              <a:rPr sz="1600" spc="2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and </a:t>
            </a:r>
            <a:r>
              <a:rPr sz="1600" spc="-20" dirty="0">
                <a:solidFill>
                  <a:srgbClr val="585858"/>
                </a:solidFill>
                <a:latin typeface="TT Commons" panose="02000506040000020004" pitchFamily="50" charset="0"/>
                <a:cs typeface="Carlito"/>
              </a:rPr>
              <a:t>women  </a:t>
            </a:r>
            <a:r>
              <a:rPr sz="1600" spc="-5" dirty="0">
                <a:solidFill>
                  <a:srgbClr val="585858"/>
                </a:solidFill>
                <a:latin typeface="TT Commons" panose="02000506040000020004" pitchFamily="50" charset="0"/>
                <a:cs typeface="Carlito"/>
              </a:rPr>
              <a:t>are </a:t>
            </a:r>
            <a:r>
              <a:rPr sz="1600" spc="-20" dirty="0">
                <a:solidFill>
                  <a:srgbClr val="585858"/>
                </a:solidFill>
                <a:latin typeface="TT Commons" panose="02000506040000020004" pitchFamily="50" charset="0"/>
                <a:cs typeface="Carlito"/>
              </a:rPr>
              <a:t>equally  </a:t>
            </a:r>
            <a:r>
              <a:rPr sz="1600" spc="-30" dirty="0">
                <a:solidFill>
                  <a:srgbClr val="585858"/>
                </a:solidFill>
                <a:latin typeface="TT Commons" panose="02000506040000020004" pitchFamily="50" charset="0"/>
                <a:cs typeface="Carlito"/>
              </a:rPr>
              <a:t>vulnerable </a:t>
            </a:r>
            <a:r>
              <a:rPr sz="1600" spc="-50" dirty="0">
                <a:solidFill>
                  <a:srgbClr val="585858"/>
                </a:solidFill>
                <a:latin typeface="TT Commons" panose="02000506040000020004" pitchFamily="50" charset="0"/>
                <a:cs typeface="Carlito"/>
              </a:rPr>
              <a:t>to </a:t>
            </a:r>
            <a:r>
              <a:rPr sz="1600" spc="-25" dirty="0">
                <a:solidFill>
                  <a:srgbClr val="585858"/>
                </a:solidFill>
                <a:latin typeface="TT Commons" panose="02000506040000020004" pitchFamily="50" charset="0"/>
                <a:cs typeface="Carlito"/>
              </a:rPr>
              <a:t>post-  </a:t>
            </a:r>
            <a:r>
              <a:rPr sz="1600" spc="-10" dirty="0">
                <a:solidFill>
                  <a:srgbClr val="585858"/>
                </a:solidFill>
                <a:latin typeface="TT Commons" panose="02000506040000020004" pitchFamily="50" charset="0"/>
                <a:cs typeface="Carlito"/>
              </a:rPr>
              <a:t>inflammatory</a:t>
            </a:r>
            <a:r>
              <a:rPr sz="1600" spc="-100"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hyperpigmentation.</a:t>
            </a:r>
            <a:endParaRPr sz="1600" dirty="0">
              <a:latin typeface="TT Commons" panose="02000506040000020004" pitchFamily="50" charset="0"/>
              <a:cs typeface="Carlito"/>
            </a:endParaRPr>
          </a:p>
        </p:txBody>
      </p:sp>
      <p:sp>
        <p:nvSpPr>
          <p:cNvPr id="10" name="object 10"/>
          <p:cNvSpPr/>
          <p:nvPr/>
        </p:nvSpPr>
        <p:spPr>
          <a:xfrm>
            <a:off x="658446" y="2344928"/>
            <a:ext cx="2896264" cy="1879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0400" y="4229101"/>
            <a:ext cx="8249138" cy="341760"/>
          </a:xfrm>
          <a:prstGeom prst="rect">
            <a:avLst/>
          </a:prstGeom>
          <a:solidFill>
            <a:srgbClr val="F1F1F1"/>
          </a:solidFill>
        </p:spPr>
        <p:txBody>
          <a:bodyPr vert="horz" wrap="square" lIns="0" tIns="122555" rIns="0" bIns="0" rtlCol="0">
            <a:spAutoFit/>
          </a:bodyPr>
          <a:lstStyle/>
          <a:p>
            <a:pPr marL="99695" marR="88265">
              <a:lnSpc>
                <a:spcPts val="1680"/>
              </a:lnSpc>
              <a:spcBef>
                <a:spcPts val="965"/>
              </a:spcBef>
            </a:pPr>
            <a:r>
              <a:rPr sz="1600" spc="-15" dirty="0">
                <a:solidFill>
                  <a:srgbClr val="585858"/>
                </a:solidFill>
                <a:latin typeface="TT Commons" panose="02000506040000020004" pitchFamily="50" charset="0"/>
                <a:cs typeface="Carlito"/>
              </a:rPr>
              <a:t>The </a:t>
            </a:r>
            <a:r>
              <a:rPr sz="1600" spc="-25" dirty="0">
                <a:solidFill>
                  <a:srgbClr val="585858"/>
                </a:solidFill>
                <a:latin typeface="TT Commons" panose="02000506040000020004" pitchFamily="50" charset="0"/>
                <a:cs typeface="Carlito"/>
              </a:rPr>
              <a:t>sun </a:t>
            </a:r>
            <a:r>
              <a:rPr sz="1600" spc="-15" dirty="0">
                <a:solidFill>
                  <a:srgbClr val="585858"/>
                </a:solidFill>
                <a:latin typeface="TT Commons" panose="02000506040000020004" pitchFamily="50" charset="0"/>
                <a:cs typeface="Carlito"/>
              </a:rPr>
              <a:t>can aggravate </a:t>
            </a:r>
            <a:r>
              <a:rPr sz="1600" spc="-20" dirty="0">
                <a:solidFill>
                  <a:srgbClr val="585858"/>
                </a:solidFill>
                <a:latin typeface="TT Commons" panose="02000506040000020004" pitchFamily="50" charset="0"/>
                <a:cs typeface="Carlito"/>
              </a:rPr>
              <a:t>the </a:t>
            </a:r>
            <a:r>
              <a:rPr sz="1600" spc="-35" dirty="0">
                <a:solidFill>
                  <a:srgbClr val="585858"/>
                </a:solidFill>
                <a:latin typeface="TT Commons" panose="02000506040000020004" pitchFamily="50" charset="0"/>
                <a:cs typeface="Carlito"/>
              </a:rPr>
              <a:t>symptoms, </a:t>
            </a:r>
            <a:r>
              <a:rPr sz="1600" spc="-30" dirty="0">
                <a:solidFill>
                  <a:srgbClr val="585858"/>
                </a:solidFill>
                <a:latin typeface="TT Commons" panose="02000506040000020004" pitchFamily="50" charset="0"/>
                <a:cs typeface="Carlito"/>
              </a:rPr>
              <a:t>darkening </a:t>
            </a:r>
            <a:r>
              <a:rPr sz="1600" spc="-10" dirty="0">
                <a:solidFill>
                  <a:srgbClr val="585858"/>
                </a:solidFill>
                <a:latin typeface="TT Commons" panose="02000506040000020004" pitchFamily="50" charset="0"/>
                <a:cs typeface="Carlito"/>
              </a:rPr>
              <a:t>spots and </a:t>
            </a:r>
            <a:r>
              <a:rPr sz="1600" spc="-25" dirty="0">
                <a:solidFill>
                  <a:srgbClr val="585858"/>
                </a:solidFill>
                <a:latin typeface="TT Commons" panose="02000506040000020004" pitchFamily="50" charset="0"/>
                <a:cs typeface="Carlito"/>
              </a:rPr>
              <a:t>causing </a:t>
            </a:r>
            <a:r>
              <a:rPr sz="1600" spc="-20" dirty="0">
                <a:solidFill>
                  <a:srgbClr val="585858"/>
                </a:solidFill>
                <a:latin typeface="TT Commons" panose="02000506040000020004" pitchFamily="50" charset="0"/>
                <a:cs typeface="Carlito"/>
              </a:rPr>
              <a:t>the </a:t>
            </a:r>
            <a:r>
              <a:rPr sz="1600" spc="-15" dirty="0">
                <a:solidFill>
                  <a:srgbClr val="585858"/>
                </a:solidFill>
                <a:latin typeface="TT Commons" panose="02000506040000020004" pitchFamily="50" charset="0"/>
                <a:cs typeface="Carlito"/>
              </a:rPr>
              <a:t>dark  </a:t>
            </a:r>
            <a:r>
              <a:rPr sz="1600" dirty="0">
                <a:solidFill>
                  <a:srgbClr val="585858"/>
                </a:solidFill>
                <a:latin typeface="TT Commons" panose="02000506040000020004" pitchFamily="50" charset="0"/>
                <a:cs typeface="Carlito"/>
              </a:rPr>
              <a:t>colour</a:t>
            </a:r>
            <a:r>
              <a:rPr sz="1600" spc="-114"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to</a:t>
            </a:r>
            <a:r>
              <a:rPr sz="1600" spc="-5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remain</a:t>
            </a:r>
            <a:r>
              <a:rPr sz="1600" spc="-125" dirty="0">
                <a:solidFill>
                  <a:srgbClr val="585858"/>
                </a:solidFill>
                <a:latin typeface="TT Commons" panose="02000506040000020004" pitchFamily="50" charset="0"/>
                <a:cs typeface="Carlito"/>
              </a:rPr>
              <a:t> </a:t>
            </a:r>
            <a:r>
              <a:rPr sz="1600" spc="20" dirty="0">
                <a:solidFill>
                  <a:srgbClr val="585858"/>
                </a:solidFill>
                <a:latin typeface="TT Commons" panose="02000506040000020004" pitchFamily="50" charset="0"/>
                <a:cs typeface="Carlito"/>
              </a:rPr>
              <a:t>for</a:t>
            </a:r>
            <a:r>
              <a:rPr sz="1600" spc="-114" dirty="0">
                <a:solidFill>
                  <a:srgbClr val="585858"/>
                </a:solidFill>
                <a:latin typeface="TT Commons" panose="02000506040000020004" pitchFamily="50" charset="0"/>
                <a:cs typeface="Carlito"/>
              </a:rPr>
              <a:t> </a:t>
            </a:r>
            <a:r>
              <a:rPr sz="1600" spc="-40" dirty="0">
                <a:solidFill>
                  <a:srgbClr val="585858"/>
                </a:solidFill>
                <a:latin typeface="TT Commons" panose="02000506040000020004" pitchFamily="50" charset="0"/>
                <a:cs typeface="Carlito"/>
              </a:rPr>
              <a:t>longer.</a:t>
            </a:r>
            <a:endParaRPr sz="1600">
              <a:latin typeface="TT Commons" panose="02000506040000020004" pitchFamily="50" charset="0"/>
              <a:cs typeface="Carlito"/>
            </a:endParaRPr>
          </a:p>
        </p:txBody>
      </p:sp>
      <p:sp>
        <p:nvSpPr>
          <p:cNvPr id="7" name="object 7"/>
          <p:cNvSpPr txBox="1">
            <a:spLocks noGrp="1"/>
          </p:cNvSpPr>
          <p:nvPr>
            <p:ph type="title"/>
          </p:nvPr>
        </p:nvSpPr>
        <p:spPr>
          <a:xfrm>
            <a:off x="812800" y="418585"/>
            <a:ext cx="6019800" cy="381515"/>
          </a:xfrm>
          <a:prstGeom prst="rect">
            <a:avLst/>
          </a:prstGeom>
        </p:spPr>
        <p:txBody>
          <a:bodyPr vert="horz" wrap="square" lIns="0" tIns="12065" rIns="0" bIns="0" rtlCol="0">
            <a:spAutoFit/>
          </a:bodyPr>
          <a:lstStyle/>
          <a:p>
            <a:pPr marL="12700">
              <a:lnSpc>
                <a:spcPct val="100000"/>
              </a:lnSpc>
              <a:spcBef>
                <a:spcPts val="95"/>
              </a:spcBef>
            </a:pPr>
            <a:r>
              <a:rPr sz="2400" spc="300" dirty="0">
                <a:latin typeface="Bebas Neue Regular" panose="00000500000000000000" pitchFamily="50" charset="0"/>
              </a:rPr>
              <a:t>POST-INFLAMMATORY HYPERPIGMENTATION (PIH)</a:t>
            </a:r>
          </a:p>
        </p:txBody>
      </p:sp>
      <p:sp>
        <p:nvSpPr>
          <p:cNvPr id="8" name="object 8"/>
          <p:cNvSpPr txBox="1"/>
          <p:nvPr/>
        </p:nvSpPr>
        <p:spPr>
          <a:xfrm>
            <a:off x="584200" y="1135411"/>
            <a:ext cx="8229600" cy="257763"/>
          </a:xfrm>
          <a:prstGeom prst="rect">
            <a:avLst/>
          </a:prstGeom>
        </p:spPr>
        <p:txBody>
          <a:bodyPr vert="horz" wrap="square" lIns="0" tIns="11430" rIns="0" bIns="0" rtlCol="0">
            <a:spAutoFit/>
          </a:bodyPr>
          <a:lstStyle/>
          <a:p>
            <a:pPr marL="12700">
              <a:lnSpc>
                <a:spcPct val="100000"/>
              </a:lnSpc>
              <a:spcBef>
                <a:spcPts val="90"/>
              </a:spcBef>
            </a:pPr>
            <a:r>
              <a:rPr sz="1600" spc="-15" dirty="0">
                <a:solidFill>
                  <a:srgbClr val="585858"/>
                </a:solidFill>
                <a:latin typeface="TT Commons" panose="02000506040000020004" pitchFamily="50" charset="0"/>
                <a:cs typeface="Carlito"/>
              </a:rPr>
              <a:t>Post-inflammatory</a:t>
            </a:r>
            <a:r>
              <a:rPr sz="1600" spc="-90"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hyperpigmentation</a:t>
            </a:r>
            <a:r>
              <a:rPr sz="1600" spc="-110" dirty="0">
                <a:solidFill>
                  <a:srgbClr val="585858"/>
                </a:solidFill>
                <a:latin typeface="TT Commons" panose="02000506040000020004" pitchFamily="50" charset="0"/>
                <a:cs typeface="Carlito"/>
              </a:rPr>
              <a:t> </a:t>
            </a:r>
            <a:r>
              <a:rPr sz="1600" spc="-5" dirty="0">
                <a:solidFill>
                  <a:srgbClr val="585858"/>
                </a:solidFill>
                <a:latin typeface="TT Commons" panose="02000506040000020004" pitchFamily="50" charset="0"/>
                <a:cs typeface="Carlito"/>
              </a:rPr>
              <a:t>caused</a:t>
            </a:r>
            <a:r>
              <a:rPr sz="1600" spc="-110"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by</a:t>
            </a:r>
            <a:r>
              <a:rPr sz="1600" spc="-85"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inflamed</a:t>
            </a:r>
            <a:r>
              <a:rPr sz="1600" spc="-110" dirty="0">
                <a:solidFill>
                  <a:srgbClr val="585858"/>
                </a:solidFill>
                <a:latin typeface="TT Commons" panose="02000506040000020004" pitchFamily="50" charset="0"/>
                <a:cs typeface="Carlito"/>
              </a:rPr>
              <a:t> </a:t>
            </a:r>
            <a:r>
              <a:rPr sz="1600" dirty="0">
                <a:solidFill>
                  <a:srgbClr val="585858"/>
                </a:solidFill>
                <a:latin typeface="TT Commons" panose="02000506040000020004" pitchFamily="50" charset="0"/>
                <a:cs typeface="Carlito"/>
              </a:rPr>
              <a:t>acne</a:t>
            </a:r>
            <a:r>
              <a:rPr sz="1600" spc="-70" dirty="0">
                <a:solidFill>
                  <a:srgbClr val="585858"/>
                </a:solidFill>
                <a:latin typeface="TT Commons" panose="02000506040000020004" pitchFamily="50" charset="0"/>
                <a:cs typeface="Carlito"/>
              </a:rPr>
              <a:t> </a:t>
            </a:r>
            <a:r>
              <a:rPr sz="1600" spc="-10" dirty="0">
                <a:solidFill>
                  <a:srgbClr val="585858"/>
                </a:solidFill>
                <a:latin typeface="TT Commons" panose="02000506040000020004" pitchFamily="50" charset="0"/>
                <a:cs typeface="Carlito"/>
              </a:rPr>
              <a:t>lesions</a:t>
            </a:r>
            <a:r>
              <a:rPr sz="1600" spc="-8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can</a:t>
            </a:r>
            <a:r>
              <a:rPr sz="1600" spc="-110"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go</a:t>
            </a:r>
            <a:r>
              <a:rPr sz="1600" spc="-30" dirty="0">
                <a:solidFill>
                  <a:srgbClr val="585858"/>
                </a:solidFill>
                <a:latin typeface="TT Commons" panose="02000506040000020004" pitchFamily="50" charset="0"/>
                <a:cs typeface="Carlito"/>
              </a:rPr>
              <a:t> </a:t>
            </a:r>
            <a:r>
              <a:rPr sz="1600" spc="-15" dirty="0">
                <a:solidFill>
                  <a:srgbClr val="585858"/>
                </a:solidFill>
                <a:latin typeface="TT Commons" panose="02000506040000020004" pitchFamily="50" charset="0"/>
                <a:cs typeface="Carlito"/>
              </a:rPr>
              <a:t>unnoticed.</a:t>
            </a:r>
            <a:endParaRPr sz="1600" dirty="0">
              <a:latin typeface="TT Commons" panose="02000506040000020004" pitchFamily="50" charset="0"/>
              <a:cs typeface="Carlito"/>
            </a:endParaRPr>
          </a:p>
        </p:txBody>
      </p:sp>
      <p:sp>
        <p:nvSpPr>
          <p:cNvPr id="12" name="object 12"/>
          <p:cNvSpPr txBox="1"/>
          <p:nvPr/>
        </p:nvSpPr>
        <p:spPr>
          <a:xfrm>
            <a:off x="4061080" y="1742701"/>
            <a:ext cx="4752720" cy="1213474"/>
          </a:xfrm>
          <a:prstGeom prst="rect">
            <a:avLst/>
          </a:prstGeom>
        </p:spPr>
        <p:txBody>
          <a:bodyPr vert="horz" wrap="square" lIns="0" tIns="19050" rIns="0" bIns="0" rtlCol="0">
            <a:spAutoFit/>
          </a:bodyPr>
          <a:lstStyle/>
          <a:p>
            <a:pPr marL="12700" marR="5080" algn="just">
              <a:lnSpc>
                <a:spcPct val="96700"/>
              </a:lnSpc>
              <a:spcBef>
                <a:spcPts val="150"/>
              </a:spcBef>
            </a:pPr>
            <a:r>
              <a:rPr sz="1600" spc="-5" dirty="0">
                <a:solidFill>
                  <a:srgbClr val="585858"/>
                </a:solidFill>
                <a:latin typeface="TT Commons" panose="02000506040000020004" pitchFamily="50" charset="0"/>
                <a:cs typeface="Carlito"/>
              </a:rPr>
              <a:t>PIH </a:t>
            </a:r>
            <a:r>
              <a:rPr sz="1600" spc="-15" dirty="0">
                <a:solidFill>
                  <a:srgbClr val="585858"/>
                </a:solidFill>
                <a:latin typeface="TT Commons" panose="02000506040000020004" pitchFamily="50" charset="0"/>
                <a:cs typeface="Carlito"/>
              </a:rPr>
              <a:t>marks can </a:t>
            </a:r>
            <a:r>
              <a:rPr sz="1600" spc="-25" dirty="0">
                <a:solidFill>
                  <a:srgbClr val="585858"/>
                </a:solidFill>
                <a:latin typeface="TT Commons" panose="02000506040000020004" pitchFamily="50" charset="0"/>
                <a:cs typeface="Carlito"/>
              </a:rPr>
              <a:t>start </a:t>
            </a:r>
            <a:r>
              <a:rPr sz="1600" spc="-10" dirty="0">
                <a:solidFill>
                  <a:srgbClr val="585858"/>
                </a:solidFill>
                <a:latin typeface="TT Commons" panose="02000506040000020004" pitchFamily="50" charset="0"/>
                <a:cs typeface="Carlito"/>
              </a:rPr>
              <a:t>out </a:t>
            </a:r>
            <a:r>
              <a:rPr sz="1600" spc="-35" dirty="0">
                <a:solidFill>
                  <a:srgbClr val="585858"/>
                </a:solidFill>
                <a:latin typeface="TT Commons" panose="02000506040000020004" pitchFamily="50" charset="0"/>
                <a:cs typeface="Carlito"/>
              </a:rPr>
              <a:t>as </a:t>
            </a:r>
            <a:r>
              <a:rPr sz="1600" spc="-10" dirty="0">
                <a:solidFill>
                  <a:srgbClr val="585858"/>
                </a:solidFill>
                <a:latin typeface="TT Commons" panose="02000506040000020004" pitchFamily="50" charset="0"/>
                <a:cs typeface="Carlito"/>
              </a:rPr>
              <a:t>totally </a:t>
            </a:r>
            <a:r>
              <a:rPr sz="1600" spc="-25" dirty="0">
                <a:solidFill>
                  <a:srgbClr val="585858"/>
                </a:solidFill>
                <a:latin typeface="TT Commons" panose="02000506040000020004" pitchFamily="50" charset="0"/>
                <a:cs typeface="Carlito"/>
              </a:rPr>
              <a:t>insignificant papillae  </a:t>
            </a:r>
            <a:r>
              <a:rPr sz="1600" spc="15" dirty="0">
                <a:solidFill>
                  <a:srgbClr val="585858"/>
                </a:solidFill>
                <a:latin typeface="TT Commons" panose="02000506040000020004" pitchFamily="50" charset="0"/>
                <a:cs typeface="Carlito"/>
              </a:rPr>
              <a:t>or </a:t>
            </a:r>
            <a:r>
              <a:rPr sz="1600" spc="-25" dirty="0">
                <a:solidFill>
                  <a:srgbClr val="585858"/>
                </a:solidFill>
                <a:latin typeface="TT Commons" panose="02000506040000020004" pitchFamily="50" charset="0"/>
                <a:cs typeface="Carlito"/>
              </a:rPr>
              <a:t>spots </a:t>
            </a:r>
            <a:r>
              <a:rPr sz="1600" spc="-20" dirty="0">
                <a:solidFill>
                  <a:srgbClr val="585858"/>
                </a:solidFill>
                <a:latin typeface="TT Commons" panose="02000506040000020004" pitchFamily="50" charset="0"/>
                <a:cs typeface="Carlito"/>
              </a:rPr>
              <a:t>above </a:t>
            </a:r>
            <a:r>
              <a:rPr sz="1600" spc="-55" dirty="0">
                <a:solidFill>
                  <a:srgbClr val="585858"/>
                </a:solidFill>
                <a:latin typeface="TT Commons" panose="02000506040000020004" pitchFamily="50" charset="0"/>
                <a:cs typeface="Carlito"/>
              </a:rPr>
              <a:t>more </a:t>
            </a:r>
            <a:r>
              <a:rPr sz="1600" spc="-25" dirty="0">
                <a:solidFill>
                  <a:srgbClr val="585858"/>
                </a:solidFill>
                <a:latin typeface="TT Commons" panose="02000506040000020004" pitchFamily="50" charset="0"/>
                <a:cs typeface="Carlito"/>
              </a:rPr>
              <a:t>serious </a:t>
            </a:r>
            <a:r>
              <a:rPr sz="1600" spc="-30" dirty="0">
                <a:solidFill>
                  <a:srgbClr val="585858"/>
                </a:solidFill>
                <a:latin typeface="TT Commons" panose="02000506040000020004" pitchFamily="50" charset="0"/>
                <a:cs typeface="Carlito"/>
              </a:rPr>
              <a:t>lesions. </a:t>
            </a:r>
            <a:r>
              <a:rPr sz="1600" spc="10" dirty="0">
                <a:solidFill>
                  <a:srgbClr val="585858"/>
                </a:solidFill>
                <a:latin typeface="TT Commons" panose="02000506040000020004" pitchFamily="50" charset="0"/>
                <a:cs typeface="Carlito"/>
              </a:rPr>
              <a:t>In </a:t>
            </a:r>
            <a:r>
              <a:rPr sz="1600" spc="-10" dirty="0">
                <a:solidFill>
                  <a:srgbClr val="585858"/>
                </a:solidFill>
                <a:latin typeface="TT Commons" panose="02000506040000020004" pitchFamily="50" charset="0"/>
                <a:cs typeface="Carlito"/>
              </a:rPr>
              <a:t>other </a:t>
            </a:r>
            <a:r>
              <a:rPr sz="1600" spc="-25" dirty="0">
                <a:solidFill>
                  <a:srgbClr val="585858"/>
                </a:solidFill>
                <a:latin typeface="TT Commons" panose="02000506040000020004" pitchFamily="50" charset="0"/>
                <a:cs typeface="Carlito"/>
              </a:rPr>
              <a:t>words,  </a:t>
            </a:r>
            <a:r>
              <a:rPr sz="1600" spc="-20" dirty="0">
                <a:solidFill>
                  <a:srgbClr val="585858"/>
                </a:solidFill>
                <a:latin typeface="TT Commons" panose="02000506040000020004" pitchFamily="50" charset="0"/>
                <a:cs typeface="Carlito"/>
              </a:rPr>
              <a:t>the </a:t>
            </a:r>
            <a:r>
              <a:rPr sz="1600" spc="-10" dirty="0">
                <a:solidFill>
                  <a:srgbClr val="585858"/>
                </a:solidFill>
                <a:latin typeface="TT Commons" panose="02000506040000020004" pitchFamily="50" charset="0"/>
                <a:cs typeface="Carlito"/>
              </a:rPr>
              <a:t>more </a:t>
            </a:r>
            <a:r>
              <a:rPr sz="1600" spc="-25" dirty="0">
                <a:solidFill>
                  <a:srgbClr val="585858"/>
                </a:solidFill>
                <a:latin typeface="TT Commons" panose="02000506040000020004" pitchFamily="50" charset="0"/>
                <a:cs typeface="Carlito"/>
              </a:rPr>
              <a:t>serious </a:t>
            </a:r>
            <a:r>
              <a:rPr sz="1600" spc="-20" dirty="0">
                <a:solidFill>
                  <a:srgbClr val="585858"/>
                </a:solidFill>
                <a:latin typeface="TT Commons" panose="02000506040000020004" pitchFamily="50" charset="0"/>
                <a:cs typeface="Carlito"/>
              </a:rPr>
              <a:t>the lesion, the </a:t>
            </a:r>
            <a:r>
              <a:rPr sz="1600" spc="-15" dirty="0">
                <a:solidFill>
                  <a:srgbClr val="585858"/>
                </a:solidFill>
                <a:latin typeface="TT Commons" panose="02000506040000020004" pitchFamily="50" charset="0"/>
                <a:cs typeface="Carlito"/>
              </a:rPr>
              <a:t>more </a:t>
            </a:r>
            <a:r>
              <a:rPr sz="1600" spc="-25" dirty="0">
                <a:solidFill>
                  <a:srgbClr val="585858"/>
                </a:solidFill>
                <a:latin typeface="TT Commons" panose="02000506040000020004" pitchFamily="50" charset="0"/>
                <a:cs typeface="Carlito"/>
              </a:rPr>
              <a:t>noticeable </a:t>
            </a:r>
            <a:r>
              <a:rPr sz="1600" spc="-20" dirty="0">
                <a:solidFill>
                  <a:srgbClr val="585858"/>
                </a:solidFill>
                <a:latin typeface="TT Commons" panose="02000506040000020004" pitchFamily="50" charset="0"/>
                <a:cs typeface="Carlito"/>
              </a:rPr>
              <a:t>the  </a:t>
            </a:r>
            <a:r>
              <a:rPr sz="1600" spc="-25" dirty="0">
                <a:solidFill>
                  <a:srgbClr val="585858"/>
                </a:solidFill>
                <a:latin typeface="TT Commons" panose="02000506040000020004" pitchFamily="50" charset="0"/>
                <a:cs typeface="Carlito"/>
              </a:rPr>
              <a:t>HPI </a:t>
            </a:r>
            <a:r>
              <a:rPr sz="1600" spc="-15" dirty="0">
                <a:solidFill>
                  <a:srgbClr val="585858"/>
                </a:solidFill>
                <a:latin typeface="TT Commons" panose="02000506040000020004" pitchFamily="50" charset="0"/>
                <a:cs typeface="Carlito"/>
              </a:rPr>
              <a:t>in </a:t>
            </a:r>
            <a:r>
              <a:rPr sz="1600" spc="-20" dirty="0">
                <a:solidFill>
                  <a:srgbClr val="585858"/>
                </a:solidFill>
                <a:latin typeface="TT Commons" panose="02000506040000020004" pitchFamily="50" charset="0"/>
                <a:cs typeface="Carlito"/>
              </a:rPr>
              <a:t>terms </a:t>
            </a:r>
            <a:r>
              <a:rPr sz="1600" spc="-30" dirty="0">
                <a:solidFill>
                  <a:srgbClr val="585858"/>
                </a:solidFill>
                <a:latin typeface="TT Commons" panose="02000506040000020004" pitchFamily="50" charset="0"/>
                <a:cs typeface="Carlito"/>
              </a:rPr>
              <a:t>of </a:t>
            </a:r>
            <a:r>
              <a:rPr sz="1600" spc="-35" dirty="0">
                <a:solidFill>
                  <a:srgbClr val="585858"/>
                </a:solidFill>
                <a:latin typeface="TT Commons" panose="02000506040000020004" pitchFamily="50" charset="0"/>
                <a:cs typeface="Carlito"/>
              </a:rPr>
              <a:t>size </a:t>
            </a:r>
            <a:r>
              <a:rPr sz="1600" spc="-10" dirty="0">
                <a:solidFill>
                  <a:srgbClr val="585858"/>
                </a:solidFill>
                <a:latin typeface="TT Commons" panose="02000506040000020004" pitchFamily="50" charset="0"/>
                <a:cs typeface="Carlito"/>
              </a:rPr>
              <a:t>and </a:t>
            </a:r>
            <a:r>
              <a:rPr sz="1600" spc="-50" dirty="0">
                <a:solidFill>
                  <a:srgbClr val="585858"/>
                </a:solidFill>
                <a:latin typeface="TT Commons" panose="02000506040000020004" pitchFamily="50" charset="0"/>
                <a:cs typeface="Carlito"/>
              </a:rPr>
              <a:t>colour. </a:t>
            </a:r>
            <a:r>
              <a:rPr sz="1600" spc="-25" dirty="0">
                <a:solidFill>
                  <a:srgbClr val="585858"/>
                </a:solidFill>
                <a:latin typeface="TT Commons" panose="02000506040000020004" pitchFamily="50" charset="0"/>
                <a:cs typeface="Carlito"/>
              </a:rPr>
              <a:t>If spots </a:t>
            </a:r>
            <a:r>
              <a:rPr sz="1600" spc="-30" dirty="0">
                <a:solidFill>
                  <a:srgbClr val="585858"/>
                </a:solidFill>
                <a:latin typeface="TT Commons" panose="02000506040000020004" pitchFamily="50" charset="0"/>
                <a:cs typeface="Carlito"/>
              </a:rPr>
              <a:t>are squeezed </a:t>
            </a:r>
            <a:r>
              <a:rPr sz="1600" spc="30" dirty="0">
                <a:solidFill>
                  <a:srgbClr val="585858"/>
                </a:solidFill>
                <a:latin typeface="TT Commons" panose="02000506040000020004" pitchFamily="50" charset="0"/>
                <a:cs typeface="Carlito"/>
              </a:rPr>
              <a:t>or  </a:t>
            </a:r>
            <a:r>
              <a:rPr sz="1600" spc="-25" dirty="0">
                <a:solidFill>
                  <a:srgbClr val="585858"/>
                </a:solidFill>
                <a:latin typeface="TT Commons" panose="02000506040000020004" pitchFamily="50" charset="0"/>
                <a:cs typeface="Carlito"/>
              </a:rPr>
              <a:t>popped, </a:t>
            </a:r>
            <a:r>
              <a:rPr sz="1600" spc="-20" dirty="0">
                <a:solidFill>
                  <a:srgbClr val="585858"/>
                </a:solidFill>
                <a:latin typeface="TT Commons" panose="02000506040000020004" pitchFamily="50" charset="0"/>
                <a:cs typeface="Carlito"/>
              </a:rPr>
              <a:t>there </a:t>
            </a:r>
            <a:r>
              <a:rPr sz="1600" spc="-10" dirty="0">
                <a:solidFill>
                  <a:srgbClr val="585858"/>
                </a:solidFill>
                <a:latin typeface="TT Commons" panose="02000506040000020004" pitchFamily="50" charset="0"/>
                <a:cs typeface="Carlito"/>
              </a:rPr>
              <a:t>is </a:t>
            </a:r>
            <a:r>
              <a:rPr sz="1600" spc="-5" dirty="0">
                <a:solidFill>
                  <a:srgbClr val="585858"/>
                </a:solidFill>
                <a:latin typeface="TT Commons" panose="02000506040000020004" pitchFamily="50" charset="0"/>
                <a:cs typeface="Carlito"/>
              </a:rPr>
              <a:t>a </a:t>
            </a:r>
            <a:r>
              <a:rPr sz="1600" spc="-10" dirty="0">
                <a:solidFill>
                  <a:srgbClr val="585858"/>
                </a:solidFill>
                <a:latin typeface="TT Commons" panose="02000506040000020004" pitchFamily="50" charset="0"/>
                <a:cs typeface="Carlito"/>
              </a:rPr>
              <a:t>greater </a:t>
            </a:r>
            <a:r>
              <a:rPr sz="1600" spc="-15" dirty="0">
                <a:solidFill>
                  <a:srgbClr val="585858"/>
                </a:solidFill>
                <a:latin typeface="TT Commons" panose="02000506040000020004" pitchFamily="50" charset="0"/>
                <a:cs typeface="Carlito"/>
              </a:rPr>
              <a:t>risk</a:t>
            </a:r>
            <a:r>
              <a:rPr sz="1600" spc="-235" dirty="0">
                <a:solidFill>
                  <a:srgbClr val="585858"/>
                </a:solidFill>
                <a:latin typeface="TT Commons" panose="02000506040000020004" pitchFamily="50" charset="0"/>
                <a:cs typeface="Carlito"/>
              </a:rPr>
              <a:t> </a:t>
            </a:r>
            <a:r>
              <a:rPr sz="1600" spc="-25" dirty="0">
                <a:solidFill>
                  <a:srgbClr val="585858"/>
                </a:solidFill>
                <a:latin typeface="TT Commons" panose="02000506040000020004" pitchFamily="50" charset="0"/>
                <a:cs typeface="Carlito"/>
              </a:rPr>
              <a:t>HPI </a:t>
            </a:r>
            <a:r>
              <a:rPr sz="1600" spc="-20" dirty="0">
                <a:solidFill>
                  <a:srgbClr val="585858"/>
                </a:solidFill>
                <a:latin typeface="TT Commons" panose="02000506040000020004" pitchFamily="50" charset="0"/>
                <a:cs typeface="Carlito"/>
              </a:rPr>
              <a:t>appearing.</a:t>
            </a:r>
            <a:endParaRPr sz="1600" dirty="0">
              <a:latin typeface="TT Commons" panose="02000506040000020004" pitchFamily="50" charset="0"/>
              <a:cs typeface="Carlito"/>
            </a:endParaRPr>
          </a:p>
        </p:txBody>
      </p:sp>
      <p:sp>
        <p:nvSpPr>
          <p:cNvPr id="13" name="object 13"/>
          <p:cNvSpPr/>
          <p:nvPr/>
        </p:nvSpPr>
        <p:spPr>
          <a:xfrm>
            <a:off x="660400" y="1788104"/>
            <a:ext cx="3241040" cy="2184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2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2 atache" id="{BCC30669-BFC2-4FBC-97A0-1EB50F50086D}" vid="{A03176AF-ECB5-45F0-81EC-8F4BA3D684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2 atache</Template>
  <TotalTime>13961</TotalTime>
  <Words>2523</Words>
  <Application>Microsoft Office PowerPoint</Application>
  <PresentationFormat>Personalizado</PresentationFormat>
  <Paragraphs>314</Paragraphs>
  <Slides>31</Slides>
  <Notes>1</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31</vt:i4>
      </vt:variant>
    </vt:vector>
  </HeadingPairs>
  <TitlesOfParts>
    <vt:vector size="44" baseType="lpstr">
      <vt:lpstr>Arial</vt:lpstr>
      <vt:lpstr>Bebas Neue Regular</vt:lpstr>
      <vt:lpstr>Calibri</vt:lpstr>
      <vt:lpstr>Carlito</vt:lpstr>
      <vt:lpstr>Courier New</vt:lpstr>
      <vt:lpstr>Gotham Book</vt:lpstr>
      <vt:lpstr>Gotham Rounded Book</vt:lpstr>
      <vt:lpstr>Gotham Rounded Light</vt:lpstr>
      <vt:lpstr>Tahoma</vt:lpstr>
      <vt:lpstr>Times New Roman</vt:lpstr>
      <vt:lpstr>TT Commons</vt:lpstr>
      <vt:lpstr>Verdana</vt:lpstr>
      <vt:lpstr>Tema 2 atache</vt:lpstr>
      <vt:lpstr>Presentación de PowerPoint</vt:lpstr>
      <vt:lpstr>CAUSES OF PIGMENTATION</vt:lpstr>
      <vt:lpstr>CAUSES OF PIGMENTATION</vt:lpstr>
      <vt:lpstr>CAUSES OF PIGMENTATION</vt:lpstr>
      <vt:lpstr>Presentación de PowerPoint</vt:lpstr>
      <vt:lpstr>CAUSES OF hyperPIGMENTATION</vt:lpstr>
      <vt:lpstr>Presentación de PowerPoint</vt:lpstr>
      <vt:lpstr>POST-INFLAMMATORY HYPERPIGMENTATION (PIH)</vt:lpstr>
      <vt:lpstr>POST-INFLAMMATORY HYPERPIGMENTATION (PIH)</vt:lpstr>
      <vt:lpstr>MELASMA</vt:lpstr>
      <vt:lpstr>MELASMA</vt:lpstr>
      <vt:lpstr>MELASMA</vt:lpstr>
      <vt:lpstr>DEPIGMENTING AND PROTECTIVE AGENTS</vt:lpstr>
      <vt:lpstr>AGENTS THAT INHIBIT MELANOGENESIS</vt:lpstr>
      <vt:lpstr>Presentación de PowerPoint</vt:lpstr>
      <vt:lpstr>DESPIGMEN P3</vt:lpstr>
      <vt:lpstr>ACTIVE SUBSTANCES</vt:lpstr>
      <vt:lpstr>ACTIVE SUBSTANCES</vt:lpstr>
      <vt:lpstr>ACTIVE SUBSTANCES</vt:lpstr>
      <vt:lpstr>ACTIVE SUBSTANCES</vt:lpstr>
      <vt:lpstr>ACTIVE SUBSTANCES</vt:lpstr>
      <vt:lpstr>ACTIVE SUBSTANCES</vt:lpstr>
      <vt:lpstr>ACTIVE SUBSTANCES</vt:lpstr>
      <vt:lpstr>ACTIVE SUBSTANCES</vt:lpstr>
      <vt:lpstr>ACTIVE SUBSTANCES</vt:lpstr>
      <vt:lpstr>LIPOSOMES</vt:lpstr>
      <vt:lpstr>PRODUCT: SERUM DESPIMEN P3</vt:lpstr>
      <vt:lpstr>PRODUCT: SERUM DESPIMEN P3</vt:lpstr>
      <vt:lpstr>PRODUCT: SPF 50+ DAY CREAM</vt:lpstr>
      <vt:lpstr>PRODUCT: PUNCTUAL CREAM</vt:lpstr>
      <vt:lpstr>Despigmen p3 whitening milk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CMB</dc:creator>
  <cp:lastModifiedBy>Lorena Martinez</cp:lastModifiedBy>
  <cp:revision>33</cp:revision>
  <dcterms:created xsi:type="dcterms:W3CDTF">2021-03-23T15:12:44Z</dcterms:created>
  <dcterms:modified xsi:type="dcterms:W3CDTF">2024-02-14T12:52:44Z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2019-08-07T00:00:00Z</vt:filetime>
  </property>
  <property fmtid="{D5CDD505-2E9C-101B-9397-08002B2CF9AE}" pid="3" name="Creator">
    <vt:lpwstr>Microsoft® PowerPoint® 2016</vt:lpwstr>
  </property>
  <property fmtid="{D5CDD505-2E9C-101B-9397-08002B2CF9AE}" pid="4" name="LastSaved">
    <vt:filetime>2021-03-23T00:00:00Z</vt:filetime>
  </property>
</Properties>
</file>